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removePersonalInfoOnSave="1">
  <p:sldMasterIdLst>
    <p:sldMasterId id="2147483664" r:id="rId2"/>
  </p:sldMasterIdLst>
  <p:notesMasterIdLst>
    <p:notesMasterId r:id="rId18"/>
  </p:notesMasterIdLst>
  <p:handoutMasterIdLst>
    <p:handoutMasterId r:id="rId19"/>
  </p:handoutMasterIdLst>
  <p:sldIdLst>
    <p:sldId id="256" r:id="rId3"/>
    <p:sldId id="288" r:id="rId4"/>
    <p:sldId id="268" r:id="rId5"/>
    <p:sldId id="287" r:id="rId6"/>
    <p:sldId id="273" r:id="rId7"/>
    <p:sldId id="289" r:id="rId8"/>
    <p:sldId id="276" r:id="rId9"/>
    <p:sldId id="293" r:id="rId10"/>
    <p:sldId id="277" r:id="rId11"/>
    <p:sldId id="283" r:id="rId12"/>
    <p:sldId id="286" r:id="rId13"/>
    <p:sldId id="292" r:id="rId14"/>
    <p:sldId id="294" r:id="rId15"/>
    <p:sldId id="280" r:id="rId16"/>
    <p:sldId id="295" r:id="rId17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88B3BEF2-326C-9947-BE10-A441448E0488}">
          <p14:sldIdLst>
            <p14:sldId id="256"/>
            <p14:sldId id="288"/>
            <p14:sldId id="268"/>
            <p14:sldId id="287"/>
            <p14:sldId id="273"/>
            <p14:sldId id="289"/>
            <p14:sldId id="276"/>
            <p14:sldId id="293"/>
            <p14:sldId id="277"/>
            <p14:sldId id="283"/>
            <p14:sldId id="286"/>
            <p14:sldId id="292"/>
            <p14:sldId id="294"/>
            <p14:sldId id="280"/>
            <p14:sldId id="29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DA7A"/>
    <a:srgbClr val="FDF1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B301B821-A1FF-4177-AEE7-76D212191A0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543" autoAdjust="0"/>
  </p:normalViewPr>
  <p:slideViewPr>
    <p:cSldViewPr>
      <p:cViewPr>
        <p:scale>
          <a:sx n="100" d="100"/>
          <a:sy n="100" d="100"/>
        </p:scale>
        <p:origin x="-1336" y="-8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Relationship Id="rId2" Type="http://schemas.openxmlformats.org/officeDocument/2006/relationships/image" Target="../media/image6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Relationship Id="rId2" Type="http://schemas.openxmlformats.org/officeDocument/2006/relationships/image" Target="../media/image6.jp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Relationship Id="rId2" Type="http://schemas.openxmlformats.org/officeDocument/2006/relationships/image" Target="../media/image6.jpg"/><Relationship Id="rId3" Type="http://schemas.openxmlformats.org/officeDocument/2006/relationships/image" Target="../media/image9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Relationship Id="rId2" Type="http://schemas.openxmlformats.org/officeDocument/2006/relationships/image" Target="../media/image6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Relationship Id="rId2" Type="http://schemas.openxmlformats.org/officeDocument/2006/relationships/image" Target="../media/image6.jp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Relationship Id="rId2" Type="http://schemas.openxmlformats.org/officeDocument/2006/relationships/image" Target="../media/image6.jpg"/><Relationship Id="rId3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B0C062-C57F-4773-AD0D-F38255E3D28B}" type="doc">
      <dgm:prSet loTypeId="urn:microsoft.com/office/officeart/2005/8/layout/arrow2#1" loCatId="process" qsTypeId="urn:microsoft.com/office/officeart/2005/8/quickstyle/simple2#7" qsCatId="simple" csTypeId="urn:microsoft.com/office/officeart/2005/8/colors/accent3_2" csCatId="accent3" phldr="1"/>
      <dgm:spPr/>
    </dgm:pt>
    <dgm:pt modelId="{47E7A2FA-4BD5-4DEC-9F96-BCA4BBA47DCF}">
      <dgm:prSet phldrT="[Text]"/>
      <dgm:spPr/>
      <dgm:t>
        <a:bodyPr/>
        <a:lstStyle/>
        <a:p>
          <a:r>
            <a:rPr lang="it-IT" noProof="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Tecnologie</a:t>
          </a:r>
          <a:endParaRPr lang="it-IT" noProof="0" dirty="0"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gm:t>
    </dgm:pt>
    <dgm:pt modelId="{8B3FB3DE-869F-44EA-939A-EB85E6D38D01}" type="parTrans" cxnId="{34AAA809-0B3A-4EEC-AF99-BC937D6DC898}">
      <dgm:prSet/>
      <dgm:spPr/>
      <dgm:t>
        <a:bodyPr/>
        <a:lstStyle/>
        <a:p>
          <a:endParaRPr lang="it-IT"/>
        </a:p>
      </dgm:t>
    </dgm:pt>
    <dgm:pt modelId="{996E13EC-AFA1-4AAC-A0C4-087C617FF2D9}" type="sibTrans" cxnId="{34AAA809-0B3A-4EEC-AF99-BC937D6DC898}">
      <dgm:prSet/>
      <dgm:spPr/>
      <dgm:t>
        <a:bodyPr/>
        <a:lstStyle/>
        <a:p>
          <a:endParaRPr lang="it-IT"/>
        </a:p>
      </dgm:t>
    </dgm:pt>
    <dgm:pt modelId="{96C57C87-EB3B-4EC2-9A41-07DDB6E1CD5F}">
      <dgm:prSet phldrT="[Text]"/>
      <dgm:spPr/>
      <dgm:t>
        <a:bodyPr/>
        <a:lstStyle/>
        <a:p>
          <a:r>
            <a:rPr lang="it-IT" noProof="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Strumenti</a:t>
          </a:r>
          <a:endParaRPr lang="it-IT" noProof="0" dirty="0"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gm:t>
    </dgm:pt>
    <dgm:pt modelId="{22F632CD-20B4-4C6C-851D-A0DA6FD61C5D}" type="sibTrans" cxnId="{925307BB-5B35-431F-9DA1-13475E6C4B77}">
      <dgm:prSet/>
      <dgm:spPr/>
      <dgm:t>
        <a:bodyPr/>
        <a:lstStyle/>
        <a:p>
          <a:endParaRPr lang="it-IT"/>
        </a:p>
      </dgm:t>
    </dgm:pt>
    <dgm:pt modelId="{5D1DC240-AF47-483E-BDD5-25D164AF9AD2}" type="parTrans" cxnId="{925307BB-5B35-431F-9DA1-13475E6C4B77}">
      <dgm:prSet/>
      <dgm:spPr/>
      <dgm:t>
        <a:bodyPr/>
        <a:lstStyle/>
        <a:p>
          <a:endParaRPr lang="it-IT"/>
        </a:p>
      </dgm:t>
    </dgm:pt>
    <dgm:pt modelId="{A12E24BB-B2D1-46CB-A03A-16612625C6D9}">
      <dgm:prSet phldrT="[Text]"/>
      <dgm:spPr/>
      <dgm:t>
        <a:bodyPr/>
        <a:lstStyle/>
        <a:p>
          <a:r>
            <a:rPr lang="it-IT" noProof="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Studio di caso</a:t>
          </a:r>
          <a:endParaRPr lang="it-IT" noProof="0" dirty="0"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gm:t>
    </dgm:pt>
    <dgm:pt modelId="{9A6810F2-A473-4C4E-91CC-7ED8BF0F5902}" type="sibTrans" cxnId="{94D561A6-8F1D-4D66-A563-4B89F9A5BBB1}">
      <dgm:prSet/>
      <dgm:spPr/>
      <dgm:t>
        <a:bodyPr/>
        <a:lstStyle/>
        <a:p>
          <a:endParaRPr lang="it-IT"/>
        </a:p>
      </dgm:t>
    </dgm:pt>
    <dgm:pt modelId="{7B556FFC-7709-44C1-B4BC-586D0EBBD1C9}" type="parTrans" cxnId="{94D561A6-8F1D-4D66-A563-4B89F9A5BBB1}">
      <dgm:prSet/>
      <dgm:spPr/>
      <dgm:t>
        <a:bodyPr/>
        <a:lstStyle/>
        <a:p>
          <a:endParaRPr lang="it-IT"/>
        </a:p>
      </dgm:t>
    </dgm:pt>
    <dgm:pt modelId="{7702F23C-8B74-4E81-878F-FC4D4E811F20}" type="pres">
      <dgm:prSet presAssocID="{C6B0C062-C57F-4773-AD0D-F38255E3D28B}" presName="arrowDiagram" presStyleCnt="0">
        <dgm:presLayoutVars>
          <dgm:chMax val="5"/>
        </dgm:presLayoutVars>
      </dgm:prSet>
      <dgm:spPr/>
    </dgm:pt>
    <dgm:pt modelId="{8D8196B2-8690-410B-88DD-58E36C1508F0}" type="pres">
      <dgm:prSet presAssocID="{C6B0C062-C57F-4773-AD0D-F38255E3D28B}" presName="arrow" presStyleLbl="bgShp" presStyleIdx="0" presStyleCnt="1" custLinFactNeighborX="1754" custLinFactNeighborY="1017"/>
      <dgm:spPr>
        <a:solidFill>
          <a:schemeClr val="accent3">
            <a:tint val="60000"/>
          </a:schemeClr>
        </a:solidFill>
      </dgm:spPr>
      <dgm:t>
        <a:bodyPr/>
        <a:lstStyle/>
        <a:p>
          <a:endParaRPr lang="it-IT"/>
        </a:p>
      </dgm:t>
    </dgm:pt>
    <dgm:pt modelId="{925DF700-175B-486E-8CDB-3F5523B469B9}" type="pres">
      <dgm:prSet presAssocID="{C6B0C062-C57F-4773-AD0D-F38255E3D28B}" presName="arrowDiagram3" presStyleCnt="0"/>
      <dgm:spPr/>
    </dgm:pt>
    <dgm:pt modelId="{77EE22B3-CA06-42EE-A4F0-16D4F2D463EA}" type="pres">
      <dgm:prSet presAssocID="{96C57C87-EB3B-4EC2-9A41-07DDB6E1CD5F}" presName="textBox3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9448E3-A923-4562-82EE-2D6547A66745}" type="pres">
      <dgm:prSet presAssocID="{96C57C87-EB3B-4EC2-9A41-07DDB6E1CD5F}" presName="bullet3a" presStyleLbl="node1" presStyleIdx="0" presStyleCnt="3"/>
      <dgm:spPr/>
    </dgm:pt>
    <dgm:pt modelId="{927F647F-96BC-4E61-884C-3053C7634AF5}" type="pres">
      <dgm:prSet presAssocID="{47E7A2FA-4BD5-4DEC-9F96-BCA4BBA47DCF}" presName="textBox3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51A7F7-D190-40A1-8F89-9DF82761F331}" type="pres">
      <dgm:prSet presAssocID="{47E7A2FA-4BD5-4DEC-9F96-BCA4BBA47DCF}" presName="bullet3b" presStyleLbl="node1" presStyleIdx="1" presStyleCnt="3"/>
      <dgm:spPr/>
    </dgm:pt>
    <dgm:pt modelId="{912F4A56-954F-4116-820A-78B7D54C1BDB}" type="pres">
      <dgm:prSet presAssocID="{A12E24BB-B2D1-46CB-A03A-16612625C6D9}" presName="textBox3c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971A12-A6B6-4197-A0E8-04E68C73C293}" type="pres">
      <dgm:prSet presAssocID="{A12E24BB-B2D1-46CB-A03A-16612625C6D9}" presName="bullet3c" presStyleLbl="node1" presStyleIdx="2" presStyleCnt="3"/>
      <dgm:spPr/>
    </dgm:pt>
  </dgm:ptLst>
  <dgm:cxnLst>
    <dgm:cxn modelId="{90466AE0-0801-8E4E-96AA-63681C855C31}" type="presOf" srcId="{96C57C87-EB3B-4EC2-9A41-07DDB6E1CD5F}" destId="{77EE22B3-CA06-42EE-A4F0-16D4F2D463EA}" srcOrd="0" destOrd="0" presId="urn:microsoft.com/office/officeart/2005/8/layout/arrow2#1"/>
    <dgm:cxn modelId="{925307BB-5B35-431F-9DA1-13475E6C4B77}" srcId="{C6B0C062-C57F-4773-AD0D-F38255E3D28B}" destId="{96C57C87-EB3B-4EC2-9A41-07DDB6E1CD5F}" srcOrd="0" destOrd="0" parTransId="{5D1DC240-AF47-483E-BDD5-25D164AF9AD2}" sibTransId="{22F632CD-20B4-4C6C-851D-A0DA6FD61C5D}"/>
    <dgm:cxn modelId="{94D561A6-8F1D-4D66-A563-4B89F9A5BBB1}" srcId="{C6B0C062-C57F-4773-AD0D-F38255E3D28B}" destId="{A12E24BB-B2D1-46CB-A03A-16612625C6D9}" srcOrd="2" destOrd="0" parTransId="{7B556FFC-7709-44C1-B4BC-586D0EBBD1C9}" sibTransId="{9A6810F2-A473-4C4E-91CC-7ED8BF0F5902}"/>
    <dgm:cxn modelId="{34AAA809-0B3A-4EEC-AF99-BC937D6DC898}" srcId="{C6B0C062-C57F-4773-AD0D-F38255E3D28B}" destId="{47E7A2FA-4BD5-4DEC-9F96-BCA4BBA47DCF}" srcOrd="1" destOrd="0" parTransId="{8B3FB3DE-869F-44EA-939A-EB85E6D38D01}" sibTransId="{996E13EC-AFA1-4AAC-A0C4-087C617FF2D9}"/>
    <dgm:cxn modelId="{F2049025-C4DB-9544-8FC4-A36325D640E5}" type="presOf" srcId="{C6B0C062-C57F-4773-AD0D-F38255E3D28B}" destId="{7702F23C-8B74-4E81-878F-FC4D4E811F20}" srcOrd="0" destOrd="0" presId="urn:microsoft.com/office/officeart/2005/8/layout/arrow2#1"/>
    <dgm:cxn modelId="{B259965C-AB36-EB41-9722-379C7CD760B5}" type="presOf" srcId="{A12E24BB-B2D1-46CB-A03A-16612625C6D9}" destId="{912F4A56-954F-4116-820A-78B7D54C1BDB}" srcOrd="0" destOrd="0" presId="urn:microsoft.com/office/officeart/2005/8/layout/arrow2#1"/>
    <dgm:cxn modelId="{745B28F3-58B4-7842-B2FE-54FF9CA2EE36}" type="presOf" srcId="{47E7A2FA-4BD5-4DEC-9F96-BCA4BBA47DCF}" destId="{927F647F-96BC-4E61-884C-3053C7634AF5}" srcOrd="0" destOrd="0" presId="urn:microsoft.com/office/officeart/2005/8/layout/arrow2#1"/>
    <dgm:cxn modelId="{25B84197-1203-344C-B56E-67B6AB8108EB}" type="presParOf" srcId="{7702F23C-8B74-4E81-878F-FC4D4E811F20}" destId="{8D8196B2-8690-410B-88DD-58E36C1508F0}" srcOrd="0" destOrd="0" presId="urn:microsoft.com/office/officeart/2005/8/layout/arrow2#1"/>
    <dgm:cxn modelId="{3D9FE923-4C4E-B048-A976-00B08D09F406}" type="presParOf" srcId="{7702F23C-8B74-4E81-878F-FC4D4E811F20}" destId="{925DF700-175B-486E-8CDB-3F5523B469B9}" srcOrd="1" destOrd="0" presId="urn:microsoft.com/office/officeart/2005/8/layout/arrow2#1"/>
    <dgm:cxn modelId="{C62DCDD2-1DA6-FD4A-BB2A-ED8406FD02D1}" type="presParOf" srcId="{925DF700-175B-486E-8CDB-3F5523B469B9}" destId="{77EE22B3-CA06-42EE-A4F0-16D4F2D463EA}" srcOrd="0" destOrd="0" presId="urn:microsoft.com/office/officeart/2005/8/layout/arrow2#1"/>
    <dgm:cxn modelId="{B2B843A1-D24C-F347-A1D7-498E41B70A36}" type="presParOf" srcId="{925DF700-175B-486E-8CDB-3F5523B469B9}" destId="{FD9448E3-A923-4562-82EE-2D6547A66745}" srcOrd="1" destOrd="0" presId="urn:microsoft.com/office/officeart/2005/8/layout/arrow2#1"/>
    <dgm:cxn modelId="{84C28777-75AC-B741-9F86-6F38255D6187}" type="presParOf" srcId="{925DF700-175B-486E-8CDB-3F5523B469B9}" destId="{927F647F-96BC-4E61-884C-3053C7634AF5}" srcOrd="2" destOrd="0" presId="urn:microsoft.com/office/officeart/2005/8/layout/arrow2#1"/>
    <dgm:cxn modelId="{F826EB48-A566-DA44-AB94-5EA02B8B0373}" type="presParOf" srcId="{925DF700-175B-486E-8CDB-3F5523B469B9}" destId="{FE51A7F7-D190-40A1-8F89-9DF82761F331}" srcOrd="3" destOrd="0" presId="urn:microsoft.com/office/officeart/2005/8/layout/arrow2#1"/>
    <dgm:cxn modelId="{50DA32A9-472E-C149-9566-B68C7EA33DB8}" type="presParOf" srcId="{925DF700-175B-486E-8CDB-3F5523B469B9}" destId="{912F4A56-954F-4116-820A-78B7D54C1BDB}" srcOrd="4" destOrd="0" presId="urn:microsoft.com/office/officeart/2005/8/layout/arrow2#1"/>
    <dgm:cxn modelId="{3FEE9D47-9401-DE4B-A78F-4445C285F331}" type="presParOf" srcId="{925DF700-175B-486E-8CDB-3F5523B469B9}" destId="{87971A12-A6B6-4197-A0E8-04E68C73C293}" srcOrd="5" destOrd="0" presId="urn:microsoft.com/office/officeart/2005/8/layout/arrow2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EA9D7E-85B1-45DB-91C0-70429744D23C}" type="doc">
      <dgm:prSet loTypeId="urn:microsoft.com/office/officeart/2005/8/layout/vList3#2" loCatId="process" qsTypeId="urn:microsoft.com/office/officeart/2005/8/quickstyle/simple2#9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6E97D948-07D9-44D4-ADBF-AB60D0B5E9CA}">
      <dgm:prSet phldrT="[Text]"/>
      <dgm:spPr/>
      <dgm:t>
        <a:bodyPr/>
        <a:lstStyle/>
        <a:p>
          <a:r>
            <a:rPr lang="it-IT" noProof="0" dirty="0" smtClean="0">
              <a:solidFill>
                <a:schemeClr val="bg1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Problema</a:t>
          </a:r>
          <a:endParaRPr lang="it-IT" noProof="0" dirty="0">
            <a:solidFill>
              <a:schemeClr val="bg1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gm:t>
    </dgm:pt>
    <dgm:pt modelId="{C27A3327-E609-4BC6-9B43-AC685AA9C5F2}" type="parTrans" cxnId="{3A6FDD47-935B-4F30-8BFF-2012FA92E829}">
      <dgm:prSet/>
      <dgm:spPr/>
      <dgm:t>
        <a:bodyPr/>
        <a:lstStyle/>
        <a:p>
          <a:endParaRPr lang="it-IT"/>
        </a:p>
      </dgm:t>
    </dgm:pt>
    <dgm:pt modelId="{C6545898-D05F-44EF-8128-C518A2B53EEF}" type="sibTrans" cxnId="{3A6FDD47-935B-4F30-8BFF-2012FA92E829}">
      <dgm:prSet/>
      <dgm:spPr/>
      <dgm:t>
        <a:bodyPr/>
        <a:lstStyle/>
        <a:p>
          <a:endParaRPr lang="it-IT"/>
        </a:p>
      </dgm:t>
    </dgm:pt>
    <dgm:pt modelId="{128F47E2-D57D-4CC5-9631-BBD7DDC37343}">
      <dgm:prSet phldrT="[Text]"/>
      <dgm:spPr/>
      <dgm:t>
        <a:bodyPr/>
        <a:lstStyle/>
        <a:p>
          <a:r>
            <a:rPr lang="it-IT" noProof="0" dirty="0" smtClean="0">
              <a:solidFill>
                <a:schemeClr val="bg1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Gestione delle librerie</a:t>
          </a:r>
          <a:endParaRPr lang="it-IT" noProof="0" dirty="0">
            <a:solidFill>
              <a:schemeClr val="bg1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gm:t>
    </dgm:pt>
    <dgm:pt modelId="{8A3D5EB0-2B3A-475B-A6B4-87DDC665614A}" type="parTrans" cxnId="{53045CAD-49DF-4EFA-847F-96E8E5372C0D}">
      <dgm:prSet/>
      <dgm:spPr/>
      <dgm:t>
        <a:bodyPr/>
        <a:lstStyle/>
        <a:p>
          <a:endParaRPr lang="it-IT"/>
        </a:p>
      </dgm:t>
    </dgm:pt>
    <dgm:pt modelId="{4F5884F6-14BA-448E-A862-399F2D69B056}" type="sibTrans" cxnId="{53045CAD-49DF-4EFA-847F-96E8E5372C0D}">
      <dgm:prSet/>
      <dgm:spPr/>
      <dgm:t>
        <a:bodyPr/>
        <a:lstStyle/>
        <a:p>
          <a:endParaRPr lang="it-IT"/>
        </a:p>
      </dgm:t>
    </dgm:pt>
    <dgm:pt modelId="{DC883864-B18E-432F-9F84-C7046F06B7E1}">
      <dgm:prSet phldrT="[Text]"/>
      <dgm:spPr/>
      <dgm:t>
        <a:bodyPr/>
        <a:lstStyle/>
        <a:p>
          <a:r>
            <a:rPr lang="it-IT" noProof="0" dirty="0" smtClean="0">
              <a:solidFill>
                <a:schemeClr val="bg1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Strutturazione del progetto</a:t>
          </a:r>
          <a:endParaRPr lang="it-IT" noProof="0" dirty="0">
            <a:solidFill>
              <a:schemeClr val="bg1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gm:t>
    </dgm:pt>
    <dgm:pt modelId="{CEC18C0A-47F3-44D5-BE9B-D3307682A569}" type="parTrans" cxnId="{1FBBF334-6AED-4E6E-91F0-C25E4F2DE173}">
      <dgm:prSet/>
      <dgm:spPr/>
      <dgm:t>
        <a:bodyPr/>
        <a:lstStyle/>
        <a:p>
          <a:endParaRPr lang="it-IT"/>
        </a:p>
      </dgm:t>
    </dgm:pt>
    <dgm:pt modelId="{849994F8-407E-4E8F-8CB3-F1A24C9B7E89}" type="sibTrans" cxnId="{1FBBF334-6AED-4E6E-91F0-C25E4F2DE173}">
      <dgm:prSet/>
      <dgm:spPr/>
      <dgm:t>
        <a:bodyPr/>
        <a:lstStyle/>
        <a:p>
          <a:endParaRPr lang="it-IT"/>
        </a:p>
      </dgm:t>
    </dgm:pt>
    <dgm:pt modelId="{A54CFAA4-E94C-4DA4-96FB-B0BDE19FFBE8}">
      <dgm:prSet phldrT="[Text]"/>
      <dgm:spPr/>
      <dgm:t>
        <a:bodyPr/>
        <a:lstStyle/>
        <a:p>
          <a:r>
            <a:rPr lang="it-IT" noProof="0" dirty="0" smtClean="0">
              <a:solidFill>
                <a:srgbClr val="FFFFFF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Caratteristiche</a:t>
          </a:r>
          <a:endParaRPr lang="it-IT" noProof="0" dirty="0">
            <a:solidFill>
              <a:srgbClr val="FFFFFF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gm:t>
    </dgm:pt>
    <dgm:pt modelId="{FFB9F184-7F1D-45F2-BAE6-0089D652CFD4}" type="parTrans" cxnId="{CE91270E-1886-4821-AC83-400C7D163024}">
      <dgm:prSet/>
      <dgm:spPr/>
      <dgm:t>
        <a:bodyPr/>
        <a:lstStyle/>
        <a:p>
          <a:endParaRPr lang="it-IT"/>
        </a:p>
      </dgm:t>
    </dgm:pt>
    <dgm:pt modelId="{B458CE11-1C90-49AD-B398-6BA7E5BEDA4C}" type="sibTrans" cxnId="{CE91270E-1886-4821-AC83-400C7D163024}">
      <dgm:prSet/>
      <dgm:spPr/>
      <dgm:t>
        <a:bodyPr/>
        <a:lstStyle/>
        <a:p>
          <a:endParaRPr lang="it-IT"/>
        </a:p>
      </dgm:t>
    </dgm:pt>
    <dgm:pt modelId="{EDE90BE7-78D6-4B03-B40F-9B7B36E64134}">
      <dgm:prSet phldrT="[Text]"/>
      <dgm:spPr/>
      <dgm:t>
        <a:bodyPr/>
        <a:lstStyle/>
        <a:p>
          <a:r>
            <a:rPr lang="it-IT" noProof="0" dirty="0" smtClean="0">
              <a:solidFill>
                <a:srgbClr val="FFFFFF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Struttura del progetto standard</a:t>
          </a:r>
          <a:endParaRPr lang="it-IT" noProof="0" dirty="0">
            <a:solidFill>
              <a:srgbClr val="FFFFFF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gm:t>
    </dgm:pt>
    <dgm:pt modelId="{E4AF175E-1653-4746-B1CD-C6FD2B6C752A}" type="parTrans" cxnId="{C692DDB1-2140-4629-908F-6F3807705C4D}">
      <dgm:prSet/>
      <dgm:spPr/>
      <dgm:t>
        <a:bodyPr/>
        <a:lstStyle/>
        <a:p>
          <a:endParaRPr lang="it-IT"/>
        </a:p>
      </dgm:t>
    </dgm:pt>
    <dgm:pt modelId="{0801CCD6-C5CE-41EE-8860-2E6CA3AABEF0}" type="sibTrans" cxnId="{C692DDB1-2140-4629-908F-6F3807705C4D}">
      <dgm:prSet/>
      <dgm:spPr/>
      <dgm:t>
        <a:bodyPr/>
        <a:lstStyle/>
        <a:p>
          <a:endParaRPr lang="it-IT"/>
        </a:p>
      </dgm:t>
    </dgm:pt>
    <dgm:pt modelId="{EC8C7DD0-057F-44DD-B173-24B45EDB2032}">
      <dgm:prSet phldrT="[Text]"/>
      <dgm:spPr/>
      <dgm:t>
        <a:bodyPr/>
        <a:lstStyle/>
        <a:p>
          <a:r>
            <a:rPr lang="it-IT" noProof="0" dirty="0" smtClean="0">
              <a:solidFill>
                <a:srgbClr val="FFFFFF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Gestione e download automatico delle librerie</a:t>
          </a:r>
          <a:endParaRPr lang="it-IT" noProof="0" dirty="0">
            <a:solidFill>
              <a:srgbClr val="FFFFFF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gm:t>
    </dgm:pt>
    <dgm:pt modelId="{DD94B223-F1CA-4CCD-AB1A-051C0373FC2E}" type="parTrans" cxnId="{A1FC8E57-95A8-4493-A8FC-8FED558162E1}">
      <dgm:prSet/>
      <dgm:spPr/>
      <dgm:t>
        <a:bodyPr/>
        <a:lstStyle/>
        <a:p>
          <a:endParaRPr lang="it-IT"/>
        </a:p>
      </dgm:t>
    </dgm:pt>
    <dgm:pt modelId="{F307EF7C-E228-4E2D-AEA4-417AA1421849}" type="sibTrans" cxnId="{A1FC8E57-95A8-4493-A8FC-8FED558162E1}">
      <dgm:prSet/>
      <dgm:spPr/>
      <dgm:t>
        <a:bodyPr/>
        <a:lstStyle/>
        <a:p>
          <a:endParaRPr lang="it-IT"/>
        </a:p>
      </dgm:t>
    </dgm:pt>
    <dgm:pt modelId="{704AECCB-8C34-BE44-8877-BDD92C01565F}">
      <dgm:prSet phldrT="[Text]"/>
      <dgm:spPr/>
      <dgm:t>
        <a:bodyPr/>
        <a:lstStyle/>
        <a:p>
          <a:r>
            <a:rPr lang="it-IT" noProof="0" dirty="0" smtClean="0">
              <a:solidFill>
                <a:srgbClr val="FFFFFF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Test automatizzati</a:t>
          </a:r>
          <a:endParaRPr lang="it-IT" noProof="0" dirty="0">
            <a:solidFill>
              <a:srgbClr val="FFFFFF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gm:t>
    </dgm:pt>
    <dgm:pt modelId="{021DDD73-D1B9-044D-A92B-7D17813FED49}" type="parTrans" cxnId="{13E103A8-58CE-2D4D-9D97-B1A2B9DB2C2C}">
      <dgm:prSet/>
      <dgm:spPr/>
      <dgm:t>
        <a:bodyPr/>
        <a:lstStyle/>
        <a:p>
          <a:endParaRPr lang="it-IT"/>
        </a:p>
      </dgm:t>
    </dgm:pt>
    <dgm:pt modelId="{657562F2-B938-134E-B044-02F2BE72D0AB}" type="sibTrans" cxnId="{13E103A8-58CE-2D4D-9D97-B1A2B9DB2C2C}">
      <dgm:prSet/>
      <dgm:spPr/>
      <dgm:t>
        <a:bodyPr/>
        <a:lstStyle/>
        <a:p>
          <a:endParaRPr lang="it-IT"/>
        </a:p>
      </dgm:t>
    </dgm:pt>
    <dgm:pt modelId="{7799DC94-3F37-442F-B173-155D709E4B16}" type="pres">
      <dgm:prSet presAssocID="{6FEA9D7E-85B1-45DB-91C0-70429744D23C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BC3B736C-D2AA-4101-9ECE-6232DE6E00E1}" type="pres">
      <dgm:prSet presAssocID="{6E97D948-07D9-44D4-ADBF-AB60D0B5E9CA}" presName="composite" presStyleCnt="0"/>
      <dgm:spPr/>
    </dgm:pt>
    <dgm:pt modelId="{85FC09C1-F5A8-48CE-A79A-7DF7DA8A91CC}" type="pres">
      <dgm:prSet presAssocID="{6E97D948-07D9-44D4-ADBF-AB60D0B5E9CA}" presName="imgShp" presStyleLbl="fgImgPlace1" presStyleIdx="0" presStyleCnt="2" custScaleX="41283" custScaleY="34694" custLinFactNeighborX="-23990" custLinFactNeighborY="-416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it-IT"/>
        </a:p>
      </dgm:t>
    </dgm:pt>
    <dgm:pt modelId="{EA31B26A-DE4D-47F0-A1D9-A0BB98B2C43D}" type="pres">
      <dgm:prSet presAssocID="{6E97D948-07D9-44D4-ADBF-AB60D0B5E9CA}" presName="txShp" presStyleLbl="node1" presStyleIdx="0" presStyleCnt="2" custScaleX="111167" custScaleY="41349" custLinFactNeighborX="-7081" custLinFactNeighborY="-42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91F140-1017-44A5-AE1A-F554E8805CFA}" type="pres">
      <dgm:prSet presAssocID="{C6545898-D05F-44EF-8128-C518A2B53EEF}" presName="spacing" presStyleCnt="0"/>
      <dgm:spPr/>
    </dgm:pt>
    <dgm:pt modelId="{23F874D7-16C5-4EEA-8E16-79C735B4E4E1}" type="pres">
      <dgm:prSet presAssocID="{A54CFAA4-E94C-4DA4-96FB-B0BDE19FFBE8}" presName="composite" presStyleCnt="0"/>
      <dgm:spPr/>
    </dgm:pt>
    <dgm:pt modelId="{0CC77CC7-06E1-4509-BCB8-967BBC24F776}" type="pres">
      <dgm:prSet presAssocID="{A54CFAA4-E94C-4DA4-96FB-B0BDE19FFBE8}" presName="imgShp" presStyleLbl="fgImgPlace1" presStyleIdx="1" presStyleCnt="2" custScaleX="39797" custScaleY="36918" custLinFactNeighborX="-19939" custLinFactNeighborY="-2746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  <dgm:t>
        <a:bodyPr/>
        <a:lstStyle/>
        <a:p>
          <a:endParaRPr lang="it-IT"/>
        </a:p>
      </dgm:t>
    </dgm:pt>
    <dgm:pt modelId="{623F5DBF-5DAC-4039-9A1C-4D0F8261FCBB}" type="pres">
      <dgm:prSet presAssocID="{A54CFAA4-E94C-4DA4-96FB-B0BDE19FFBE8}" presName="txShp" presStyleLbl="node1" presStyleIdx="1" presStyleCnt="2" custScaleX="111166" custScaleY="48911" custLinFactNeighborX="-7270" custLinFactNeighborY="-278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4373618-0306-E241-B627-D07E03F5BD59}" type="presOf" srcId="{EDE90BE7-78D6-4B03-B40F-9B7B36E64134}" destId="{623F5DBF-5DAC-4039-9A1C-4D0F8261FCBB}" srcOrd="0" destOrd="1" presId="urn:microsoft.com/office/officeart/2005/8/layout/vList3#2"/>
    <dgm:cxn modelId="{1FBBF334-6AED-4E6E-91F0-C25E4F2DE173}" srcId="{6E97D948-07D9-44D4-ADBF-AB60D0B5E9CA}" destId="{DC883864-B18E-432F-9F84-C7046F06B7E1}" srcOrd="1" destOrd="0" parTransId="{CEC18C0A-47F3-44D5-BE9B-D3307682A569}" sibTransId="{849994F8-407E-4E8F-8CB3-F1A24C9B7E89}"/>
    <dgm:cxn modelId="{53045CAD-49DF-4EFA-847F-96E8E5372C0D}" srcId="{6E97D948-07D9-44D4-ADBF-AB60D0B5E9CA}" destId="{128F47E2-D57D-4CC5-9631-BBD7DDC37343}" srcOrd="0" destOrd="0" parTransId="{8A3D5EB0-2B3A-475B-A6B4-87DDC665614A}" sibTransId="{4F5884F6-14BA-448E-A862-399F2D69B056}"/>
    <dgm:cxn modelId="{1A2477D2-E784-5B44-BC45-BDBA7955D538}" type="presOf" srcId="{DC883864-B18E-432F-9F84-C7046F06B7E1}" destId="{EA31B26A-DE4D-47F0-A1D9-A0BB98B2C43D}" srcOrd="0" destOrd="2" presId="urn:microsoft.com/office/officeart/2005/8/layout/vList3#2"/>
    <dgm:cxn modelId="{A1FC8E57-95A8-4493-A8FC-8FED558162E1}" srcId="{A54CFAA4-E94C-4DA4-96FB-B0BDE19FFBE8}" destId="{EC8C7DD0-057F-44DD-B173-24B45EDB2032}" srcOrd="1" destOrd="0" parTransId="{DD94B223-F1CA-4CCD-AB1A-051C0373FC2E}" sibTransId="{F307EF7C-E228-4E2D-AEA4-417AA1421849}"/>
    <dgm:cxn modelId="{0609CBB5-3F7B-6F4C-BE08-156774743839}" type="presOf" srcId="{704AECCB-8C34-BE44-8877-BDD92C01565F}" destId="{623F5DBF-5DAC-4039-9A1C-4D0F8261FCBB}" srcOrd="0" destOrd="3" presId="urn:microsoft.com/office/officeart/2005/8/layout/vList3#2"/>
    <dgm:cxn modelId="{13E103A8-58CE-2D4D-9D97-B1A2B9DB2C2C}" srcId="{A54CFAA4-E94C-4DA4-96FB-B0BDE19FFBE8}" destId="{704AECCB-8C34-BE44-8877-BDD92C01565F}" srcOrd="2" destOrd="0" parTransId="{021DDD73-D1B9-044D-A92B-7D17813FED49}" sibTransId="{657562F2-B938-134E-B044-02F2BE72D0AB}"/>
    <dgm:cxn modelId="{D5151C28-843F-114C-A2E7-7CCCB1F77D6E}" type="presOf" srcId="{6E97D948-07D9-44D4-ADBF-AB60D0B5E9CA}" destId="{EA31B26A-DE4D-47F0-A1D9-A0BB98B2C43D}" srcOrd="0" destOrd="0" presId="urn:microsoft.com/office/officeart/2005/8/layout/vList3#2"/>
    <dgm:cxn modelId="{131C34C8-7AE0-8547-AB32-A7045413B7BB}" type="presOf" srcId="{EC8C7DD0-057F-44DD-B173-24B45EDB2032}" destId="{623F5DBF-5DAC-4039-9A1C-4D0F8261FCBB}" srcOrd="0" destOrd="2" presId="urn:microsoft.com/office/officeart/2005/8/layout/vList3#2"/>
    <dgm:cxn modelId="{C692DDB1-2140-4629-908F-6F3807705C4D}" srcId="{A54CFAA4-E94C-4DA4-96FB-B0BDE19FFBE8}" destId="{EDE90BE7-78D6-4B03-B40F-9B7B36E64134}" srcOrd="0" destOrd="0" parTransId="{E4AF175E-1653-4746-B1CD-C6FD2B6C752A}" sibTransId="{0801CCD6-C5CE-41EE-8860-2E6CA3AABEF0}"/>
    <dgm:cxn modelId="{AE9205F2-C4C5-904C-AB50-BF861466D11A}" type="presOf" srcId="{128F47E2-D57D-4CC5-9631-BBD7DDC37343}" destId="{EA31B26A-DE4D-47F0-A1D9-A0BB98B2C43D}" srcOrd="0" destOrd="1" presId="urn:microsoft.com/office/officeart/2005/8/layout/vList3#2"/>
    <dgm:cxn modelId="{9456D9C8-32FB-C04D-B31E-A56360A879EF}" type="presOf" srcId="{A54CFAA4-E94C-4DA4-96FB-B0BDE19FFBE8}" destId="{623F5DBF-5DAC-4039-9A1C-4D0F8261FCBB}" srcOrd="0" destOrd="0" presId="urn:microsoft.com/office/officeart/2005/8/layout/vList3#2"/>
    <dgm:cxn modelId="{3A6FDD47-935B-4F30-8BFF-2012FA92E829}" srcId="{6FEA9D7E-85B1-45DB-91C0-70429744D23C}" destId="{6E97D948-07D9-44D4-ADBF-AB60D0B5E9CA}" srcOrd="0" destOrd="0" parTransId="{C27A3327-E609-4BC6-9B43-AC685AA9C5F2}" sibTransId="{C6545898-D05F-44EF-8128-C518A2B53EEF}"/>
    <dgm:cxn modelId="{F1B28F96-548E-B943-90A6-FAD94D3E5B0A}" type="presOf" srcId="{6FEA9D7E-85B1-45DB-91C0-70429744D23C}" destId="{7799DC94-3F37-442F-B173-155D709E4B16}" srcOrd="0" destOrd="0" presId="urn:microsoft.com/office/officeart/2005/8/layout/vList3#2"/>
    <dgm:cxn modelId="{CE91270E-1886-4821-AC83-400C7D163024}" srcId="{6FEA9D7E-85B1-45DB-91C0-70429744D23C}" destId="{A54CFAA4-E94C-4DA4-96FB-B0BDE19FFBE8}" srcOrd="1" destOrd="0" parTransId="{FFB9F184-7F1D-45F2-BAE6-0089D652CFD4}" sibTransId="{B458CE11-1C90-49AD-B398-6BA7E5BEDA4C}"/>
    <dgm:cxn modelId="{3A46078F-FB2C-B540-8CEB-8712666C162C}" type="presParOf" srcId="{7799DC94-3F37-442F-B173-155D709E4B16}" destId="{BC3B736C-D2AA-4101-9ECE-6232DE6E00E1}" srcOrd="0" destOrd="0" presId="urn:microsoft.com/office/officeart/2005/8/layout/vList3#2"/>
    <dgm:cxn modelId="{FBDAACCA-1B6D-B24E-9487-82845E274734}" type="presParOf" srcId="{BC3B736C-D2AA-4101-9ECE-6232DE6E00E1}" destId="{85FC09C1-F5A8-48CE-A79A-7DF7DA8A91CC}" srcOrd="0" destOrd="0" presId="urn:microsoft.com/office/officeart/2005/8/layout/vList3#2"/>
    <dgm:cxn modelId="{E6D9A7D0-3DDB-1143-B4AC-9844862C755E}" type="presParOf" srcId="{BC3B736C-D2AA-4101-9ECE-6232DE6E00E1}" destId="{EA31B26A-DE4D-47F0-A1D9-A0BB98B2C43D}" srcOrd="1" destOrd="0" presId="urn:microsoft.com/office/officeart/2005/8/layout/vList3#2"/>
    <dgm:cxn modelId="{F86A043C-B7D0-604D-AAB8-E04ECD98F6AF}" type="presParOf" srcId="{7799DC94-3F37-442F-B173-155D709E4B16}" destId="{1F91F140-1017-44A5-AE1A-F554E8805CFA}" srcOrd="1" destOrd="0" presId="urn:microsoft.com/office/officeart/2005/8/layout/vList3#2"/>
    <dgm:cxn modelId="{BE93057E-F0FE-3E45-9CF3-BBE17D2D6B70}" type="presParOf" srcId="{7799DC94-3F37-442F-B173-155D709E4B16}" destId="{23F874D7-16C5-4EEA-8E16-79C735B4E4E1}" srcOrd="2" destOrd="0" presId="urn:microsoft.com/office/officeart/2005/8/layout/vList3#2"/>
    <dgm:cxn modelId="{F0CAB7B6-F48A-BC4D-9E03-03C435523A9D}" type="presParOf" srcId="{23F874D7-16C5-4EEA-8E16-79C735B4E4E1}" destId="{0CC77CC7-06E1-4509-BCB8-967BBC24F776}" srcOrd="0" destOrd="0" presId="urn:microsoft.com/office/officeart/2005/8/layout/vList3#2"/>
    <dgm:cxn modelId="{AA70381E-A695-C648-947D-C9AC90B6462B}" type="presParOf" srcId="{23F874D7-16C5-4EEA-8E16-79C735B4E4E1}" destId="{623F5DBF-5DAC-4039-9A1C-4D0F8261FCBB}" srcOrd="1" destOrd="0" presId="urn:microsoft.com/office/officeart/2005/8/layout/vList3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FEA9D7E-85B1-45DB-91C0-70429744D23C}" type="doc">
      <dgm:prSet loTypeId="urn:microsoft.com/office/officeart/2005/8/layout/vList3#2" loCatId="process" qsTypeId="urn:microsoft.com/office/officeart/2005/8/quickstyle/simple2#9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6E97D948-07D9-44D4-ADBF-AB60D0B5E9CA}">
      <dgm:prSet phldrT="[Text]" custT="1"/>
      <dgm:spPr/>
      <dgm:t>
        <a:bodyPr/>
        <a:lstStyle/>
        <a:p>
          <a:r>
            <a:rPr lang="it-IT" sz="1700" noProof="0" dirty="0" smtClean="0">
              <a:solidFill>
                <a:srgbClr val="FFFFFF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Problema</a:t>
          </a:r>
          <a:endParaRPr lang="it-IT" sz="1700" noProof="0" dirty="0">
            <a:solidFill>
              <a:srgbClr val="FFFFFF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gm:t>
    </dgm:pt>
    <dgm:pt modelId="{C27A3327-E609-4BC6-9B43-AC685AA9C5F2}" type="parTrans" cxnId="{3A6FDD47-935B-4F30-8BFF-2012FA92E829}">
      <dgm:prSet/>
      <dgm:spPr/>
      <dgm:t>
        <a:bodyPr/>
        <a:lstStyle/>
        <a:p>
          <a:endParaRPr lang="it-IT"/>
        </a:p>
      </dgm:t>
    </dgm:pt>
    <dgm:pt modelId="{C6545898-D05F-44EF-8128-C518A2B53EEF}" type="sibTrans" cxnId="{3A6FDD47-935B-4F30-8BFF-2012FA92E829}">
      <dgm:prSet/>
      <dgm:spPr/>
      <dgm:t>
        <a:bodyPr/>
        <a:lstStyle/>
        <a:p>
          <a:endParaRPr lang="it-IT"/>
        </a:p>
      </dgm:t>
    </dgm:pt>
    <dgm:pt modelId="{128F47E2-D57D-4CC5-9631-BBD7DDC37343}">
      <dgm:prSet phldrT="[Text]" custT="1"/>
      <dgm:spPr/>
      <dgm:t>
        <a:bodyPr/>
        <a:lstStyle/>
        <a:p>
          <a:r>
            <a:rPr lang="it-IT" sz="1300" noProof="0" dirty="0" smtClean="0">
              <a:solidFill>
                <a:srgbClr val="FFFFFF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Gestione dei cambiamenti </a:t>
          </a:r>
          <a:endParaRPr lang="it-IT" sz="1300" noProof="0" dirty="0">
            <a:solidFill>
              <a:srgbClr val="FFFFFF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gm:t>
    </dgm:pt>
    <dgm:pt modelId="{8A3D5EB0-2B3A-475B-A6B4-87DDC665614A}" type="parTrans" cxnId="{53045CAD-49DF-4EFA-847F-96E8E5372C0D}">
      <dgm:prSet/>
      <dgm:spPr/>
      <dgm:t>
        <a:bodyPr/>
        <a:lstStyle/>
        <a:p>
          <a:endParaRPr lang="it-IT"/>
        </a:p>
      </dgm:t>
    </dgm:pt>
    <dgm:pt modelId="{4F5884F6-14BA-448E-A862-399F2D69B056}" type="sibTrans" cxnId="{53045CAD-49DF-4EFA-847F-96E8E5372C0D}">
      <dgm:prSet/>
      <dgm:spPr/>
      <dgm:t>
        <a:bodyPr/>
        <a:lstStyle/>
        <a:p>
          <a:endParaRPr lang="it-IT"/>
        </a:p>
      </dgm:t>
    </dgm:pt>
    <dgm:pt modelId="{A54CFAA4-E94C-4DA4-96FB-B0BDE19FFBE8}">
      <dgm:prSet phldrT="[Text]" custT="1"/>
      <dgm:spPr/>
      <dgm:t>
        <a:bodyPr/>
        <a:lstStyle/>
        <a:p>
          <a:r>
            <a:rPr lang="it-IT" sz="1700" noProof="0" dirty="0" smtClean="0">
              <a:solidFill>
                <a:srgbClr val="FFFFFF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Caratteristiche</a:t>
          </a:r>
          <a:endParaRPr lang="it-IT" sz="1700" noProof="0" dirty="0">
            <a:solidFill>
              <a:srgbClr val="FFFFFF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gm:t>
    </dgm:pt>
    <dgm:pt modelId="{FFB9F184-7F1D-45F2-BAE6-0089D652CFD4}" type="parTrans" cxnId="{CE91270E-1886-4821-AC83-400C7D163024}">
      <dgm:prSet/>
      <dgm:spPr/>
      <dgm:t>
        <a:bodyPr/>
        <a:lstStyle/>
        <a:p>
          <a:endParaRPr lang="it-IT"/>
        </a:p>
      </dgm:t>
    </dgm:pt>
    <dgm:pt modelId="{B458CE11-1C90-49AD-B398-6BA7E5BEDA4C}" type="sibTrans" cxnId="{CE91270E-1886-4821-AC83-400C7D163024}">
      <dgm:prSet/>
      <dgm:spPr/>
      <dgm:t>
        <a:bodyPr/>
        <a:lstStyle/>
        <a:p>
          <a:endParaRPr lang="it-IT"/>
        </a:p>
      </dgm:t>
    </dgm:pt>
    <dgm:pt modelId="{DC883864-B18E-432F-9F84-C7046F06B7E1}">
      <dgm:prSet phldrT="[Text]" custT="1"/>
      <dgm:spPr/>
      <dgm:t>
        <a:bodyPr/>
        <a:lstStyle/>
        <a:p>
          <a:r>
            <a:rPr lang="it-IT" sz="1300" noProof="0" dirty="0" smtClean="0">
              <a:solidFill>
                <a:srgbClr val="FFFFFF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Facilitare il lavoro in team</a:t>
          </a:r>
          <a:endParaRPr lang="it-IT" sz="1300" noProof="0" dirty="0">
            <a:solidFill>
              <a:srgbClr val="FFFFFF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gm:t>
    </dgm:pt>
    <dgm:pt modelId="{849994F8-407E-4E8F-8CB3-F1A24C9B7E89}" type="sibTrans" cxnId="{1FBBF334-6AED-4E6E-91F0-C25E4F2DE173}">
      <dgm:prSet/>
      <dgm:spPr/>
      <dgm:t>
        <a:bodyPr/>
        <a:lstStyle/>
        <a:p>
          <a:endParaRPr lang="it-IT"/>
        </a:p>
      </dgm:t>
    </dgm:pt>
    <dgm:pt modelId="{CEC18C0A-47F3-44D5-BE9B-D3307682A569}" type="parTrans" cxnId="{1FBBF334-6AED-4E6E-91F0-C25E4F2DE173}">
      <dgm:prSet/>
      <dgm:spPr/>
      <dgm:t>
        <a:bodyPr/>
        <a:lstStyle/>
        <a:p>
          <a:endParaRPr lang="it-IT"/>
        </a:p>
      </dgm:t>
    </dgm:pt>
    <dgm:pt modelId="{EDE90BE7-78D6-4B03-B40F-9B7B36E64134}">
      <dgm:prSet phldrT="[Text]" custT="1"/>
      <dgm:spPr/>
      <dgm:t>
        <a:bodyPr/>
        <a:lstStyle/>
        <a:p>
          <a:r>
            <a:rPr lang="it-IT" sz="1300" noProof="0" dirty="0" smtClean="0">
              <a:solidFill>
                <a:srgbClr val="FFFFFF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Gestire in modo efficace le modifiche</a:t>
          </a:r>
          <a:endParaRPr lang="it-IT" sz="1300" noProof="0" dirty="0">
            <a:solidFill>
              <a:srgbClr val="FFFFFF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gm:t>
    </dgm:pt>
    <dgm:pt modelId="{0801CCD6-C5CE-41EE-8860-2E6CA3AABEF0}" type="sibTrans" cxnId="{C692DDB1-2140-4629-908F-6F3807705C4D}">
      <dgm:prSet/>
      <dgm:spPr/>
      <dgm:t>
        <a:bodyPr/>
        <a:lstStyle/>
        <a:p>
          <a:endParaRPr lang="it-IT"/>
        </a:p>
      </dgm:t>
    </dgm:pt>
    <dgm:pt modelId="{E4AF175E-1653-4746-B1CD-C6FD2B6C752A}" type="parTrans" cxnId="{C692DDB1-2140-4629-908F-6F3807705C4D}">
      <dgm:prSet/>
      <dgm:spPr/>
      <dgm:t>
        <a:bodyPr/>
        <a:lstStyle/>
        <a:p>
          <a:endParaRPr lang="it-IT"/>
        </a:p>
      </dgm:t>
    </dgm:pt>
    <dgm:pt modelId="{F777CD3F-32DC-E441-B273-B6F089B7584B}">
      <dgm:prSet phldrT="[Text]" custT="1"/>
      <dgm:spPr/>
      <dgm:t>
        <a:bodyPr/>
        <a:lstStyle/>
        <a:p>
          <a:r>
            <a:rPr lang="it-IT" sz="1300" noProof="0" dirty="0" smtClean="0">
              <a:solidFill>
                <a:srgbClr val="FFFFFF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Cooperative Learning </a:t>
          </a:r>
          <a:endParaRPr lang="it-IT" sz="1300" noProof="0" dirty="0">
            <a:solidFill>
              <a:srgbClr val="FFFFFF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gm:t>
    </dgm:pt>
    <dgm:pt modelId="{1010B2C2-2AC9-E740-86D6-9A4158073091}" type="parTrans" cxnId="{51C75856-ECAE-8249-B962-BB91F47C1181}">
      <dgm:prSet/>
      <dgm:spPr/>
      <dgm:t>
        <a:bodyPr/>
        <a:lstStyle/>
        <a:p>
          <a:endParaRPr lang="it-IT"/>
        </a:p>
      </dgm:t>
    </dgm:pt>
    <dgm:pt modelId="{95BE3CCC-442B-BC4E-ADEC-C24172A8B7C2}" type="sibTrans" cxnId="{51C75856-ECAE-8249-B962-BB91F47C1181}">
      <dgm:prSet/>
      <dgm:spPr/>
      <dgm:t>
        <a:bodyPr/>
        <a:lstStyle/>
        <a:p>
          <a:endParaRPr lang="it-IT"/>
        </a:p>
      </dgm:t>
    </dgm:pt>
    <dgm:pt modelId="{AADBE88F-32AD-E24C-89B5-C230C3515BAB}">
      <dgm:prSet phldrT="[Text]" custScaleY="132173" custT="1"/>
      <dgm:spPr/>
      <dgm:t>
        <a:bodyPr/>
        <a:lstStyle/>
        <a:p>
          <a:r>
            <a:rPr lang="it-IT" sz="1300" noProof="0" dirty="0" smtClean="0">
              <a:solidFill>
                <a:srgbClr val="FFFFFF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Facilitare la costruzione di versioni differenti</a:t>
          </a:r>
          <a:endParaRPr lang="it-IT" sz="1300" noProof="0" dirty="0">
            <a:solidFill>
              <a:srgbClr val="FFFFFF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gm:t>
    </dgm:pt>
    <dgm:pt modelId="{329FB2E4-7200-9446-AD25-AD1354CC0A57}" type="parTrans" cxnId="{8CB16659-3AC0-FA4D-9811-4BCF9EEC520A}">
      <dgm:prSet/>
      <dgm:spPr/>
      <dgm:t>
        <a:bodyPr/>
        <a:lstStyle/>
        <a:p>
          <a:endParaRPr lang="it-IT"/>
        </a:p>
      </dgm:t>
    </dgm:pt>
    <dgm:pt modelId="{9A1DA6CE-73B1-B047-8855-110363B72579}" type="sibTrans" cxnId="{8CB16659-3AC0-FA4D-9811-4BCF9EEC520A}">
      <dgm:prSet/>
      <dgm:spPr/>
      <dgm:t>
        <a:bodyPr/>
        <a:lstStyle/>
        <a:p>
          <a:endParaRPr lang="it-IT"/>
        </a:p>
      </dgm:t>
    </dgm:pt>
    <dgm:pt modelId="{B66A0A7C-E394-CC47-94A4-E7334FFB3DA2}">
      <dgm:prSet phldrT="[Text]" custT="1"/>
      <dgm:spPr/>
      <dgm:t>
        <a:bodyPr/>
        <a:lstStyle/>
        <a:p>
          <a:r>
            <a:rPr lang="it-IT" sz="1300" noProof="0" dirty="0" smtClean="0">
              <a:solidFill>
                <a:srgbClr val="FFFFFF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Riferire agli interessati variazioni nel codice</a:t>
          </a:r>
          <a:endParaRPr lang="it-IT" sz="1300" noProof="0" dirty="0">
            <a:solidFill>
              <a:srgbClr val="FFFFFF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gm:t>
    </dgm:pt>
    <dgm:pt modelId="{3AA238FC-B0E7-7041-81D5-F62579F6EE3D}" type="parTrans" cxnId="{719FFD2A-9405-F14C-936A-5B99437F0C57}">
      <dgm:prSet/>
      <dgm:spPr/>
      <dgm:t>
        <a:bodyPr/>
        <a:lstStyle/>
        <a:p>
          <a:endParaRPr lang="it-IT"/>
        </a:p>
      </dgm:t>
    </dgm:pt>
    <dgm:pt modelId="{22161A35-F487-774D-807A-9BC5E0F3E0F3}" type="sibTrans" cxnId="{719FFD2A-9405-F14C-936A-5B99437F0C57}">
      <dgm:prSet/>
      <dgm:spPr/>
      <dgm:t>
        <a:bodyPr/>
        <a:lstStyle/>
        <a:p>
          <a:endParaRPr lang="it-IT"/>
        </a:p>
      </dgm:t>
    </dgm:pt>
    <dgm:pt modelId="{7799DC94-3F37-442F-B173-155D709E4B16}" type="pres">
      <dgm:prSet presAssocID="{6FEA9D7E-85B1-45DB-91C0-70429744D23C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BC3B736C-D2AA-4101-9ECE-6232DE6E00E1}" type="pres">
      <dgm:prSet presAssocID="{6E97D948-07D9-44D4-ADBF-AB60D0B5E9CA}" presName="composite" presStyleCnt="0"/>
      <dgm:spPr/>
    </dgm:pt>
    <dgm:pt modelId="{85FC09C1-F5A8-48CE-A79A-7DF7DA8A91CC}" type="pres">
      <dgm:prSet presAssocID="{6E97D948-07D9-44D4-ADBF-AB60D0B5E9CA}" presName="imgShp" presStyleLbl="fgImgPlace1" presStyleIdx="0" presStyleCnt="2" custScaleX="41283" custScaleY="34694" custLinFactNeighborX="-28190" custLinFactNeighborY="13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it-IT"/>
        </a:p>
      </dgm:t>
    </dgm:pt>
    <dgm:pt modelId="{EA31B26A-DE4D-47F0-A1D9-A0BB98B2C43D}" type="pres">
      <dgm:prSet presAssocID="{6E97D948-07D9-44D4-ADBF-AB60D0B5E9CA}" presName="txShp" presStyleLbl="node1" presStyleIdx="0" presStyleCnt="2" custScaleX="110353" custScaleY="45582" custLinFactNeighborX="-11991" custLinFactNeighborY="12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91F140-1017-44A5-AE1A-F554E8805CFA}" type="pres">
      <dgm:prSet presAssocID="{C6545898-D05F-44EF-8128-C518A2B53EEF}" presName="spacing" presStyleCnt="0"/>
      <dgm:spPr/>
    </dgm:pt>
    <dgm:pt modelId="{23F874D7-16C5-4EEA-8E16-79C735B4E4E1}" type="pres">
      <dgm:prSet presAssocID="{A54CFAA4-E94C-4DA4-96FB-B0BDE19FFBE8}" presName="composite" presStyleCnt="0"/>
      <dgm:spPr/>
    </dgm:pt>
    <dgm:pt modelId="{0CC77CC7-06E1-4509-BCB8-967BBC24F776}" type="pres">
      <dgm:prSet presAssocID="{A54CFAA4-E94C-4DA4-96FB-B0BDE19FFBE8}" presName="imgShp" presStyleLbl="fgImgPlace1" presStyleIdx="1" presStyleCnt="2" custScaleX="43851" custScaleY="42006" custLinFactNeighborX="-24782" custLinFactNeighborY="-23601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  <dgm:t>
        <a:bodyPr/>
        <a:lstStyle/>
        <a:p>
          <a:endParaRPr lang="it-IT"/>
        </a:p>
      </dgm:t>
    </dgm:pt>
    <dgm:pt modelId="{623F5DBF-5DAC-4039-9A1C-4D0F8261FCBB}" type="pres">
      <dgm:prSet presAssocID="{A54CFAA4-E94C-4DA4-96FB-B0BDE19FFBE8}" presName="txShp" presStyleLbl="node1" presStyleIdx="1" presStyleCnt="2" custScaleX="109598" custScaleY="55364" custLinFactNeighborX="-12308" custLinFactNeighborY="-201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39516FC-27BC-0E43-B13A-4B8EDC462A12}" type="presOf" srcId="{128F47E2-D57D-4CC5-9631-BBD7DDC37343}" destId="{EA31B26A-DE4D-47F0-A1D9-A0BB98B2C43D}" srcOrd="0" destOrd="1" presId="urn:microsoft.com/office/officeart/2005/8/layout/vList3#2"/>
    <dgm:cxn modelId="{F7CD20F6-6449-884E-A28A-67009B649074}" type="presOf" srcId="{A54CFAA4-E94C-4DA4-96FB-B0BDE19FFBE8}" destId="{623F5DBF-5DAC-4039-9A1C-4D0F8261FCBB}" srcOrd="0" destOrd="0" presId="urn:microsoft.com/office/officeart/2005/8/layout/vList3#2"/>
    <dgm:cxn modelId="{51C75856-ECAE-8249-B962-BB91F47C1181}" srcId="{A54CFAA4-E94C-4DA4-96FB-B0BDE19FFBE8}" destId="{F777CD3F-32DC-E441-B273-B6F089B7584B}" srcOrd="1" destOrd="0" parTransId="{1010B2C2-2AC9-E740-86D6-9A4158073091}" sibTransId="{95BE3CCC-442B-BC4E-ADEC-C24172A8B7C2}"/>
    <dgm:cxn modelId="{215B1E40-21D4-F14D-AB68-56090512E1E4}" type="presOf" srcId="{6E97D948-07D9-44D4-ADBF-AB60D0B5E9CA}" destId="{EA31B26A-DE4D-47F0-A1D9-A0BB98B2C43D}" srcOrd="0" destOrd="0" presId="urn:microsoft.com/office/officeart/2005/8/layout/vList3#2"/>
    <dgm:cxn modelId="{03F2C270-42C3-DA45-9894-3CE102BB9385}" type="presOf" srcId="{6FEA9D7E-85B1-45DB-91C0-70429744D23C}" destId="{7799DC94-3F37-442F-B173-155D709E4B16}" srcOrd="0" destOrd="0" presId="urn:microsoft.com/office/officeart/2005/8/layout/vList3#2"/>
    <dgm:cxn modelId="{1FBBF334-6AED-4E6E-91F0-C25E4F2DE173}" srcId="{6E97D948-07D9-44D4-ADBF-AB60D0B5E9CA}" destId="{DC883864-B18E-432F-9F84-C7046F06B7E1}" srcOrd="1" destOrd="0" parTransId="{CEC18C0A-47F3-44D5-BE9B-D3307682A569}" sibTransId="{849994F8-407E-4E8F-8CB3-F1A24C9B7E89}"/>
    <dgm:cxn modelId="{C692DDB1-2140-4629-908F-6F3807705C4D}" srcId="{A54CFAA4-E94C-4DA4-96FB-B0BDE19FFBE8}" destId="{EDE90BE7-78D6-4B03-B40F-9B7B36E64134}" srcOrd="0" destOrd="0" parTransId="{E4AF175E-1653-4746-B1CD-C6FD2B6C752A}" sibTransId="{0801CCD6-C5CE-41EE-8860-2E6CA3AABEF0}"/>
    <dgm:cxn modelId="{A31C4FAB-4949-6545-BC00-8D949C15C45B}" type="presOf" srcId="{EDE90BE7-78D6-4B03-B40F-9B7B36E64134}" destId="{623F5DBF-5DAC-4039-9A1C-4D0F8261FCBB}" srcOrd="0" destOrd="1" presId="urn:microsoft.com/office/officeart/2005/8/layout/vList3#2"/>
    <dgm:cxn modelId="{24BB96A8-0F19-484E-ACA5-9F7E3FC03B0C}" type="presOf" srcId="{DC883864-B18E-432F-9F84-C7046F06B7E1}" destId="{EA31B26A-DE4D-47F0-A1D9-A0BB98B2C43D}" srcOrd="0" destOrd="2" presId="urn:microsoft.com/office/officeart/2005/8/layout/vList3#2"/>
    <dgm:cxn modelId="{53045CAD-49DF-4EFA-847F-96E8E5372C0D}" srcId="{6E97D948-07D9-44D4-ADBF-AB60D0B5E9CA}" destId="{128F47E2-D57D-4CC5-9631-BBD7DDC37343}" srcOrd="0" destOrd="0" parTransId="{8A3D5EB0-2B3A-475B-A6B4-87DDC665614A}" sibTransId="{4F5884F6-14BA-448E-A862-399F2D69B056}"/>
    <dgm:cxn modelId="{CE91270E-1886-4821-AC83-400C7D163024}" srcId="{6FEA9D7E-85B1-45DB-91C0-70429744D23C}" destId="{A54CFAA4-E94C-4DA4-96FB-B0BDE19FFBE8}" srcOrd="1" destOrd="0" parTransId="{FFB9F184-7F1D-45F2-BAE6-0089D652CFD4}" sibTransId="{B458CE11-1C90-49AD-B398-6BA7E5BEDA4C}"/>
    <dgm:cxn modelId="{8CB16659-3AC0-FA4D-9811-4BCF9EEC520A}" srcId="{A54CFAA4-E94C-4DA4-96FB-B0BDE19FFBE8}" destId="{AADBE88F-32AD-E24C-89B5-C230C3515BAB}" srcOrd="2" destOrd="0" parTransId="{329FB2E4-7200-9446-AD25-AD1354CC0A57}" sibTransId="{9A1DA6CE-73B1-B047-8855-110363B72579}"/>
    <dgm:cxn modelId="{6E9145AD-D088-1046-88F7-FBE489BD2B7D}" type="presOf" srcId="{B66A0A7C-E394-CC47-94A4-E7334FFB3DA2}" destId="{623F5DBF-5DAC-4039-9A1C-4D0F8261FCBB}" srcOrd="0" destOrd="4" presId="urn:microsoft.com/office/officeart/2005/8/layout/vList3#2"/>
    <dgm:cxn modelId="{1D257BEF-90DA-5C4C-B1D6-DA266934194B}" type="presOf" srcId="{F777CD3F-32DC-E441-B273-B6F089B7584B}" destId="{623F5DBF-5DAC-4039-9A1C-4D0F8261FCBB}" srcOrd="0" destOrd="2" presId="urn:microsoft.com/office/officeart/2005/8/layout/vList3#2"/>
    <dgm:cxn modelId="{3A6FDD47-935B-4F30-8BFF-2012FA92E829}" srcId="{6FEA9D7E-85B1-45DB-91C0-70429744D23C}" destId="{6E97D948-07D9-44D4-ADBF-AB60D0B5E9CA}" srcOrd="0" destOrd="0" parTransId="{C27A3327-E609-4BC6-9B43-AC685AA9C5F2}" sibTransId="{C6545898-D05F-44EF-8128-C518A2B53EEF}"/>
    <dgm:cxn modelId="{4AF96D1B-04C4-6449-8490-0F5C9D4CA2C9}" type="presOf" srcId="{AADBE88F-32AD-E24C-89B5-C230C3515BAB}" destId="{623F5DBF-5DAC-4039-9A1C-4D0F8261FCBB}" srcOrd="0" destOrd="3" presId="urn:microsoft.com/office/officeart/2005/8/layout/vList3#2"/>
    <dgm:cxn modelId="{719FFD2A-9405-F14C-936A-5B99437F0C57}" srcId="{A54CFAA4-E94C-4DA4-96FB-B0BDE19FFBE8}" destId="{B66A0A7C-E394-CC47-94A4-E7334FFB3DA2}" srcOrd="3" destOrd="0" parTransId="{3AA238FC-B0E7-7041-81D5-F62579F6EE3D}" sibTransId="{22161A35-F487-774D-807A-9BC5E0F3E0F3}"/>
    <dgm:cxn modelId="{E4AA59E6-458F-B64F-8727-7C5FC166AF3D}" type="presParOf" srcId="{7799DC94-3F37-442F-B173-155D709E4B16}" destId="{BC3B736C-D2AA-4101-9ECE-6232DE6E00E1}" srcOrd="0" destOrd="0" presId="urn:microsoft.com/office/officeart/2005/8/layout/vList3#2"/>
    <dgm:cxn modelId="{32CF6AF3-B0FE-9041-AFE8-8CD217031C6D}" type="presParOf" srcId="{BC3B736C-D2AA-4101-9ECE-6232DE6E00E1}" destId="{85FC09C1-F5A8-48CE-A79A-7DF7DA8A91CC}" srcOrd="0" destOrd="0" presId="urn:microsoft.com/office/officeart/2005/8/layout/vList3#2"/>
    <dgm:cxn modelId="{E766940B-EEB6-6A4F-BC79-3CC4FE2D3129}" type="presParOf" srcId="{BC3B736C-D2AA-4101-9ECE-6232DE6E00E1}" destId="{EA31B26A-DE4D-47F0-A1D9-A0BB98B2C43D}" srcOrd="1" destOrd="0" presId="urn:microsoft.com/office/officeart/2005/8/layout/vList3#2"/>
    <dgm:cxn modelId="{DAB6DECD-3518-084A-B8D8-CF32D6D70AD5}" type="presParOf" srcId="{7799DC94-3F37-442F-B173-155D709E4B16}" destId="{1F91F140-1017-44A5-AE1A-F554E8805CFA}" srcOrd="1" destOrd="0" presId="urn:microsoft.com/office/officeart/2005/8/layout/vList3#2"/>
    <dgm:cxn modelId="{E2B89B60-AC5E-3643-9776-77A641D9B634}" type="presParOf" srcId="{7799DC94-3F37-442F-B173-155D709E4B16}" destId="{23F874D7-16C5-4EEA-8E16-79C735B4E4E1}" srcOrd="2" destOrd="0" presId="urn:microsoft.com/office/officeart/2005/8/layout/vList3#2"/>
    <dgm:cxn modelId="{B13F3DB9-EF1E-BC44-BEDF-C3EA59BFEBE1}" type="presParOf" srcId="{23F874D7-16C5-4EEA-8E16-79C735B4E4E1}" destId="{0CC77CC7-06E1-4509-BCB8-967BBC24F776}" srcOrd="0" destOrd="0" presId="urn:microsoft.com/office/officeart/2005/8/layout/vList3#2"/>
    <dgm:cxn modelId="{2AB7CA92-807F-764A-8132-170E67DCC87F}" type="presParOf" srcId="{23F874D7-16C5-4EEA-8E16-79C735B4E4E1}" destId="{623F5DBF-5DAC-4039-9A1C-4D0F8261FCBB}" srcOrd="1" destOrd="0" presId="urn:microsoft.com/office/officeart/2005/8/layout/vList3#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FEA9D7E-85B1-45DB-91C0-70429744D23C}" type="doc">
      <dgm:prSet loTypeId="urn:microsoft.com/office/officeart/2005/8/layout/vList3#2" loCatId="process" qsTypeId="urn:microsoft.com/office/officeart/2005/8/quickstyle/simple2#9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6E97D948-07D9-44D4-ADBF-AB60D0B5E9CA}">
      <dgm:prSet phldrT="[Text]"/>
      <dgm:spPr/>
      <dgm:t>
        <a:bodyPr/>
        <a:lstStyle/>
        <a:p>
          <a:r>
            <a:rPr lang="it-IT" sz="1700" noProof="0" dirty="0" smtClean="0">
              <a:solidFill>
                <a:schemeClr val="bg1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Problema</a:t>
          </a:r>
          <a:endParaRPr lang="it-IT" sz="1700" noProof="0" dirty="0">
            <a:solidFill>
              <a:schemeClr val="bg1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gm:t>
    </dgm:pt>
    <dgm:pt modelId="{C27A3327-E609-4BC6-9B43-AC685AA9C5F2}" type="parTrans" cxnId="{3A6FDD47-935B-4F30-8BFF-2012FA92E829}">
      <dgm:prSet/>
      <dgm:spPr/>
      <dgm:t>
        <a:bodyPr/>
        <a:lstStyle/>
        <a:p>
          <a:endParaRPr lang="it-IT"/>
        </a:p>
      </dgm:t>
    </dgm:pt>
    <dgm:pt modelId="{C6545898-D05F-44EF-8128-C518A2B53EEF}" type="sibTrans" cxnId="{3A6FDD47-935B-4F30-8BFF-2012FA92E829}">
      <dgm:prSet/>
      <dgm:spPr/>
      <dgm:t>
        <a:bodyPr/>
        <a:lstStyle/>
        <a:p>
          <a:endParaRPr lang="it-IT"/>
        </a:p>
      </dgm:t>
    </dgm:pt>
    <dgm:pt modelId="{128F47E2-D57D-4CC5-9631-BBD7DDC37343}">
      <dgm:prSet phldrT="[Text]" custT="1"/>
      <dgm:spPr/>
      <dgm:t>
        <a:bodyPr/>
        <a:lstStyle/>
        <a:p>
          <a:r>
            <a:rPr lang="it-IT" sz="1400" noProof="0" dirty="0" smtClean="0">
              <a:solidFill>
                <a:schemeClr val="bg1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Diversi ambienti di produzione per i client e per i server</a:t>
          </a:r>
          <a:endParaRPr lang="it-IT" sz="1400" noProof="0" dirty="0">
            <a:solidFill>
              <a:schemeClr val="bg1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gm:t>
    </dgm:pt>
    <dgm:pt modelId="{8A3D5EB0-2B3A-475B-A6B4-87DDC665614A}" type="parTrans" cxnId="{53045CAD-49DF-4EFA-847F-96E8E5372C0D}">
      <dgm:prSet/>
      <dgm:spPr/>
      <dgm:t>
        <a:bodyPr/>
        <a:lstStyle/>
        <a:p>
          <a:endParaRPr lang="it-IT"/>
        </a:p>
      </dgm:t>
    </dgm:pt>
    <dgm:pt modelId="{4F5884F6-14BA-448E-A862-399F2D69B056}" type="sibTrans" cxnId="{53045CAD-49DF-4EFA-847F-96E8E5372C0D}">
      <dgm:prSet/>
      <dgm:spPr/>
      <dgm:t>
        <a:bodyPr/>
        <a:lstStyle/>
        <a:p>
          <a:endParaRPr lang="it-IT"/>
        </a:p>
      </dgm:t>
    </dgm:pt>
    <dgm:pt modelId="{DC883864-B18E-432F-9F84-C7046F06B7E1}">
      <dgm:prSet phldrT="[Text]" custT="1"/>
      <dgm:spPr/>
      <dgm:t>
        <a:bodyPr/>
        <a:lstStyle/>
        <a:p>
          <a:r>
            <a:rPr lang="it-IT" sz="1400" noProof="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Tali ambienti devono essere gli stessi per tutti gli studenti in modo da minimizzare problemi di configurazione</a:t>
          </a:r>
          <a:endParaRPr lang="it-IT" sz="1400" noProof="0" dirty="0"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gm:t>
    </dgm:pt>
    <dgm:pt modelId="{CEC18C0A-47F3-44D5-BE9B-D3307682A569}" type="parTrans" cxnId="{1FBBF334-6AED-4E6E-91F0-C25E4F2DE173}">
      <dgm:prSet/>
      <dgm:spPr/>
      <dgm:t>
        <a:bodyPr/>
        <a:lstStyle/>
        <a:p>
          <a:endParaRPr lang="it-IT"/>
        </a:p>
      </dgm:t>
    </dgm:pt>
    <dgm:pt modelId="{849994F8-407E-4E8F-8CB3-F1A24C9B7E89}" type="sibTrans" cxnId="{1FBBF334-6AED-4E6E-91F0-C25E4F2DE173}">
      <dgm:prSet/>
      <dgm:spPr/>
      <dgm:t>
        <a:bodyPr/>
        <a:lstStyle/>
        <a:p>
          <a:endParaRPr lang="it-IT"/>
        </a:p>
      </dgm:t>
    </dgm:pt>
    <dgm:pt modelId="{A54CFAA4-E94C-4DA4-96FB-B0BDE19FFBE8}">
      <dgm:prSet phldrT="[Text]" custT="1"/>
      <dgm:spPr/>
      <dgm:t>
        <a:bodyPr/>
        <a:lstStyle/>
        <a:p>
          <a:r>
            <a:rPr lang="it-IT" sz="1700" noProof="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Caratteristiche</a:t>
          </a:r>
          <a:endParaRPr lang="it-IT" sz="1700" noProof="0" dirty="0"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gm:t>
    </dgm:pt>
    <dgm:pt modelId="{FFB9F184-7F1D-45F2-BAE6-0089D652CFD4}" type="parTrans" cxnId="{CE91270E-1886-4821-AC83-400C7D163024}">
      <dgm:prSet/>
      <dgm:spPr/>
      <dgm:t>
        <a:bodyPr/>
        <a:lstStyle/>
        <a:p>
          <a:endParaRPr lang="it-IT"/>
        </a:p>
      </dgm:t>
    </dgm:pt>
    <dgm:pt modelId="{B458CE11-1C90-49AD-B398-6BA7E5BEDA4C}" type="sibTrans" cxnId="{CE91270E-1886-4821-AC83-400C7D163024}">
      <dgm:prSet/>
      <dgm:spPr/>
      <dgm:t>
        <a:bodyPr/>
        <a:lstStyle/>
        <a:p>
          <a:endParaRPr lang="it-IT"/>
        </a:p>
      </dgm:t>
    </dgm:pt>
    <dgm:pt modelId="{EDE90BE7-78D6-4B03-B40F-9B7B36E64134}">
      <dgm:prSet phldrT="[Text]" custT="1"/>
      <dgm:spPr/>
      <dgm:t>
        <a:bodyPr/>
        <a:lstStyle/>
        <a:p>
          <a:r>
            <a:rPr lang="it-IT" sz="1400" noProof="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Creazione semplificata di ambienti virtuali </a:t>
          </a:r>
          <a:endParaRPr lang="it-IT" sz="1400" noProof="0" dirty="0"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gm:t>
    </dgm:pt>
    <dgm:pt modelId="{E4AF175E-1653-4746-B1CD-C6FD2B6C752A}" type="parTrans" cxnId="{C692DDB1-2140-4629-908F-6F3807705C4D}">
      <dgm:prSet/>
      <dgm:spPr/>
      <dgm:t>
        <a:bodyPr/>
        <a:lstStyle/>
        <a:p>
          <a:endParaRPr lang="it-IT"/>
        </a:p>
      </dgm:t>
    </dgm:pt>
    <dgm:pt modelId="{0801CCD6-C5CE-41EE-8860-2E6CA3AABEF0}" type="sibTrans" cxnId="{C692DDB1-2140-4629-908F-6F3807705C4D}">
      <dgm:prSet/>
      <dgm:spPr/>
      <dgm:t>
        <a:bodyPr/>
        <a:lstStyle/>
        <a:p>
          <a:endParaRPr lang="it-IT"/>
        </a:p>
      </dgm:t>
    </dgm:pt>
    <dgm:pt modelId="{EC8C7DD0-057F-44DD-B173-24B45EDB2032}">
      <dgm:prSet phldrT="[Text]" custT="1"/>
      <dgm:spPr/>
      <dgm:t>
        <a:bodyPr/>
        <a:lstStyle/>
        <a:p>
          <a:r>
            <a:rPr lang="it-IT" sz="1400" noProof="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Ambienti virtuali riproducibili e portabili</a:t>
          </a:r>
          <a:endParaRPr lang="it-IT" sz="1400" noProof="0" dirty="0"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gm:t>
    </dgm:pt>
    <dgm:pt modelId="{F307EF7C-E228-4E2D-AEA4-417AA1421849}" type="sibTrans" cxnId="{A1FC8E57-95A8-4493-A8FC-8FED558162E1}">
      <dgm:prSet/>
      <dgm:spPr/>
      <dgm:t>
        <a:bodyPr/>
        <a:lstStyle/>
        <a:p>
          <a:endParaRPr lang="it-IT"/>
        </a:p>
      </dgm:t>
    </dgm:pt>
    <dgm:pt modelId="{DD94B223-F1CA-4CCD-AB1A-051C0373FC2E}" type="parTrans" cxnId="{A1FC8E57-95A8-4493-A8FC-8FED558162E1}">
      <dgm:prSet/>
      <dgm:spPr/>
      <dgm:t>
        <a:bodyPr/>
        <a:lstStyle/>
        <a:p>
          <a:endParaRPr lang="it-IT"/>
        </a:p>
      </dgm:t>
    </dgm:pt>
    <dgm:pt modelId="{C423F7B7-3D25-9D45-B68C-C7CFED9A7CD1}">
      <dgm:prSet phldrT="[Text]"/>
      <dgm:spPr/>
      <dgm:t>
        <a:bodyPr/>
        <a:lstStyle/>
        <a:p>
          <a:pPr algn="l"/>
          <a:r>
            <a:rPr lang="it-IT" noProof="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VAGRANT</a:t>
          </a:r>
        </a:p>
        <a:p>
          <a:pPr algn="l"/>
          <a:r>
            <a:rPr lang="it-IT" noProof="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•Sfrutta i più noti </a:t>
          </a:r>
          <a:r>
            <a:rPr lang="it-IT" noProof="0" dirty="0" err="1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hypervisor</a:t>
          </a:r>
          <a:r>
            <a:rPr lang="it-IT" noProof="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 (</a:t>
          </a:r>
          <a:r>
            <a:rPr lang="it-IT" noProof="0" dirty="0" err="1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VirtualBox</a:t>
          </a:r>
          <a:r>
            <a:rPr lang="it-IT" noProof="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, </a:t>
          </a:r>
          <a:r>
            <a:rPr lang="it-IT" noProof="0" dirty="0" err="1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VMWare,etc</a:t>
          </a:r>
          <a:r>
            <a:rPr lang="it-IT" noProof="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.)</a:t>
          </a:r>
        </a:p>
        <a:p>
          <a:pPr algn="l"/>
          <a:r>
            <a:rPr lang="it-IT" noProof="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•Basato su Box, immagine di base per creare ambienti virtuali</a:t>
          </a:r>
        </a:p>
        <a:p>
          <a:pPr algn="l"/>
          <a:r>
            <a:rPr lang="it-IT" noProof="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•Gestione di VM mediante un file di configurazione</a:t>
          </a:r>
          <a:endParaRPr lang="it-IT" noProof="0" dirty="0"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gm:t>
    </dgm:pt>
    <dgm:pt modelId="{959FA65A-ABFA-7B43-AE0C-B5C67BADE1A1}" type="parTrans" cxnId="{8298A951-D301-0146-8B81-BE518E72CEF0}">
      <dgm:prSet/>
      <dgm:spPr/>
      <dgm:t>
        <a:bodyPr/>
        <a:lstStyle/>
        <a:p>
          <a:endParaRPr lang="it-IT"/>
        </a:p>
      </dgm:t>
    </dgm:pt>
    <dgm:pt modelId="{7FF46CB6-2323-0940-B236-50761F2F3593}" type="sibTrans" cxnId="{8298A951-D301-0146-8B81-BE518E72CEF0}">
      <dgm:prSet/>
      <dgm:spPr/>
      <dgm:t>
        <a:bodyPr/>
        <a:lstStyle/>
        <a:p>
          <a:endParaRPr lang="it-IT"/>
        </a:p>
      </dgm:t>
    </dgm:pt>
    <dgm:pt modelId="{7799DC94-3F37-442F-B173-155D709E4B16}" type="pres">
      <dgm:prSet presAssocID="{6FEA9D7E-85B1-45DB-91C0-70429744D23C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BC3B736C-D2AA-4101-9ECE-6232DE6E00E1}" type="pres">
      <dgm:prSet presAssocID="{6E97D948-07D9-44D4-ADBF-AB60D0B5E9CA}" presName="composite" presStyleCnt="0"/>
      <dgm:spPr/>
    </dgm:pt>
    <dgm:pt modelId="{85FC09C1-F5A8-48CE-A79A-7DF7DA8A91CC}" type="pres">
      <dgm:prSet presAssocID="{6E97D948-07D9-44D4-ADBF-AB60D0B5E9CA}" presName="imgShp" presStyleLbl="fgImgPlace1" presStyleIdx="0" presStyleCnt="3" custScaleX="84535" custScaleY="75287" custLinFactNeighborX="-89862" custLinFactNeighborY="-73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it-IT"/>
        </a:p>
      </dgm:t>
    </dgm:pt>
    <dgm:pt modelId="{EA31B26A-DE4D-47F0-A1D9-A0BB98B2C43D}" type="pres">
      <dgm:prSet presAssocID="{6E97D948-07D9-44D4-ADBF-AB60D0B5E9CA}" presName="txShp" presStyleLbl="node1" presStyleIdx="0" presStyleCnt="3" custScaleX="102519" custScaleY="84319" custLinFactNeighborX="-16329" custLinFactNeighborY="-27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91F140-1017-44A5-AE1A-F554E8805CFA}" type="pres">
      <dgm:prSet presAssocID="{C6545898-D05F-44EF-8128-C518A2B53EEF}" presName="spacing" presStyleCnt="0"/>
      <dgm:spPr/>
    </dgm:pt>
    <dgm:pt modelId="{23F874D7-16C5-4EEA-8E16-79C735B4E4E1}" type="pres">
      <dgm:prSet presAssocID="{A54CFAA4-E94C-4DA4-96FB-B0BDE19FFBE8}" presName="composite" presStyleCnt="0"/>
      <dgm:spPr/>
    </dgm:pt>
    <dgm:pt modelId="{0CC77CC7-06E1-4509-BCB8-967BBC24F776}" type="pres">
      <dgm:prSet presAssocID="{A54CFAA4-E94C-4DA4-96FB-B0BDE19FFBE8}" presName="imgShp" presStyleLbl="fgImgPlace1" presStyleIdx="1" presStyleCnt="3" custAng="0" custScaleX="74186" custScaleY="72392" custLinFactNeighborX="-66210" custLinFactNeighborY="-1256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</dgm:spPr>
      <dgm:t>
        <a:bodyPr/>
        <a:lstStyle/>
        <a:p>
          <a:endParaRPr lang="it-IT"/>
        </a:p>
      </dgm:t>
    </dgm:pt>
    <dgm:pt modelId="{623F5DBF-5DAC-4039-9A1C-4D0F8261FCBB}" type="pres">
      <dgm:prSet presAssocID="{A54CFAA4-E94C-4DA4-96FB-B0BDE19FFBE8}" presName="txShp" presStyleLbl="node1" presStyleIdx="1" presStyleCnt="3" custScaleX="102239" custScaleY="68097" custLinFactNeighborX="-16081" custLinFactNeighborY="-108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0E380A-31F2-4487-A093-9BB3C41DBC0B}" type="pres">
      <dgm:prSet presAssocID="{B458CE11-1C90-49AD-B398-6BA7E5BEDA4C}" presName="spacing" presStyleCnt="0"/>
      <dgm:spPr/>
    </dgm:pt>
    <dgm:pt modelId="{395916B2-CF88-A549-AF2A-118881259E18}" type="pres">
      <dgm:prSet presAssocID="{C423F7B7-3D25-9D45-B68C-C7CFED9A7CD1}" presName="composite" presStyleCnt="0"/>
      <dgm:spPr/>
    </dgm:pt>
    <dgm:pt modelId="{2ADD23E3-336A-B645-B99D-6326DEE1ABB3}" type="pres">
      <dgm:prSet presAssocID="{C423F7B7-3D25-9D45-B68C-C7CFED9A7CD1}" presName="imgShp" presStyleLbl="fgImgPlace1" presStyleIdx="2" presStyleCnt="3" custScaleX="91424" custScaleY="79525" custLinFactNeighborX="-76042" custLinFactNeighborY="-1762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  <dgm:t>
        <a:bodyPr/>
        <a:lstStyle/>
        <a:p>
          <a:endParaRPr lang="it-IT"/>
        </a:p>
      </dgm:t>
    </dgm:pt>
    <dgm:pt modelId="{630654F6-838F-054F-9C73-CC1A98560333}" type="pres">
      <dgm:prSet presAssocID="{C423F7B7-3D25-9D45-B68C-C7CFED9A7CD1}" presName="txShp" presStyleLbl="node1" presStyleIdx="2" presStyleCnt="3" custScaleX="102929" custLinFactNeighborX="-18808" custLinFactNeighborY="-17468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ADB6B59E-FD04-2642-AC78-224024D22700}" type="presOf" srcId="{128F47E2-D57D-4CC5-9631-BBD7DDC37343}" destId="{EA31B26A-DE4D-47F0-A1D9-A0BB98B2C43D}" srcOrd="0" destOrd="1" presId="urn:microsoft.com/office/officeart/2005/8/layout/vList3#2"/>
    <dgm:cxn modelId="{E2055AAD-CFB1-984F-B8CF-038CC56481BE}" type="presOf" srcId="{A54CFAA4-E94C-4DA4-96FB-B0BDE19FFBE8}" destId="{623F5DBF-5DAC-4039-9A1C-4D0F8261FCBB}" srcOrd="0" destOrd="0" presId="urn:microsoft.com/office/officeart/2005/8/layout/vList3#2"/>
    <dgm:cxn modelId="{BEFED355-567A-5C4A-A63C-1BB582A65346}" type="presOf" srcId="{EDE90BE7-78D6-4B03-B40F-9B7B36E64134}" destId="{623F5DBF-5DAC-4039-9A1C-4D0F8261FCBB}" srcOrd="0" destOrd="1" presId="urn:microsoft.com/office/officeart/2005/8/layout/vList3#2"/>
    <dgm:cxn modelId="{0B78AF6C-4BA8-D841-B02F-0971ADA92932}" type="presOf" srcId="{6FEA9D7E-85B1-45DB-91C0-70429744D23C}" destId="{7799DC94-3F37-442F-B173-155D709E4B16}" srcOrd="0" destOrd="0" presId="urn:microsoft.com/office/officeart/2005/8/layout/vList3#2"/>
    <dgm:cxn modelId="{1FBBF334-6AED-4E6E-91F0-C25E4F2DE173}" srcId="{6E97D948-07D9-44D4-ADBF-AB60D0B5E9CA}" destId="{DC883864-B18E-432F-9F84-C7046F06B7E1}" srcOrd="1" destOrd="0" parTransId="{CEC18C0A-47F3-44D5-BE9B-D3307682A569}" sibTransId="{849994F8-407E-4E8F-8CB3-F1A24C9B7E89}"/>
    <dgm:cxn modelId="{C692DDB1-2140-4629-908F-6F3807705C4D}" srcId="{A54CFAA4-E94C-4DA4-96FB-B0BDE19FFBE8}" destId="{EDE90BE7-78D6-4B03-B40F-9B7B36E64134}" srcOrd="0" destOrd="0" parTransId="{E4AF175E-1653-4746-B1CD-C6FD2B6C752A}" sibTransId="{0801CCD6-C5CE-41EE-8860-2E6CA3AABEF0}"/>
    <dgm:cxn modelId="{787030A0-EC0E-154B-9147-D36E8587BA1E}" type="presOf" srcId="{6E97D948-07D9-44D4-ADBF-AB60D0B5E9CA}" destId="{EA31B26A-DE4D-47F0-A1D9-A0BB98B2C43D}" srcOrd="0" destOrd="0" presId="urn:microsoft.com/office/officeart/2005/8/layout/vList3#2"/>
    <dgm:cxn modelId="{F8A5BA59-A033-2F4A-921F-4E3C3CCCB89D}" type="presOf" srcId="{DC883864-B18E-432F-9F84-C7046F06B7E1}" destId="{EA31B26A-DE4D-47F0-A1D9-A0BB98B2C43D}" srcOrd="0" destOrd="2" presId="urn:microsoft.com/office/officeart/2005/8/layout/vList3#2"/>
    <dgm:cxn modelId="{53045CAD-49DF-4EFA-847F-96E8E5372C0D}" srcId="{6E97D948-07D9-44D4-ADBF-AB60D0B5E9CA}" destId="{128F47E2-D57D-4CC5-9631-BBD7DDC37343}" srcOrd="0" destOrd="0" parTransId="{8A3D5EB0-2B3A-475B-A6B4-87DDC665614A}" sibTransId="{4F5884F6-14BA-448E-A862-399F2D69B056}"/>
    <dgm:cxn modelId="{CE91270E-1886-4821-AC83-400C7D163024}" srcId="{6FEA9D7E-85B1-45DB-91C0-70429744D23C}" destId="{A54CFAA4-E94C-4DA4-96FB-B0BDE19FFBE8}" srcOrd="1" destOrd="0" parTransId="{FFB9F184-7F1D-45F2-BAE6-0089D652CFD4}" sibTransId="{B458CE11-1C90-49AD-B398-6BA7E5BEDA4C}"/>
    <dgm:cxn modelId="{16F36D90-EE30-6646-8D26-BB1BA6638ABA}" type="presOf" srcId="{EC8C7DD0-057F-44DD-B173-24B45EDB2032}" destId="{623F5DBF-5DAC-4039-9A1C-4D0F8261FCBB}" srcOrd="0" destOrd="2" presId="urn:microsoft.com/office/officeart/2005/8/layout/vList3#2"/>
    <dgm:cxn modelId="{9BF1E1A0-C306-734C-8ACC-800739624898}" type="presOf" srcId="{C423F7B7-3D25-9D45-B68C-C7CFED9A7CD1}" destId="{630654F6-838F-054F-9C73-CC1A98560333}" srcOrd="0" destOrd="0" presId="urn:microsoft.com/office/officeart/2005/8/layout/vList3#2"/>
    <dgm:cxn modelId="{3A6FDD47-935B-4F30-8BFF-2012FA92E829}" srcId="{6FEA9D7E-85B1-45DB-91C0-70429744D23C}" destId="{6E97D948-07D9-44D4-ADBF-AB60D0B5E9CA}" srcOrd="0" destOrd="0" parTransId="{C27A3327-E609-4BC6-9B43-AC685AA9C5F2}" sibTransId="{C6545898-D05F-44EF-8128-C518A2B53EEF}"/>
    <dgm:cxn modelId="{A1FC8E57-95A8-4493-A8FC-8FED558162E1}" srcId="{A54CFAA4-E94C-4DA4-96FB-B0BDE19FFBE8}" destId="{EC8C7DD0-057F-44DD-B173-24B45EDB2032}" srcOrd="1" destOrd="0" parTransId="{DD94B223-F1CA-4CCD-AB1A-051C0373FC2E}" sibTransId="{F307EF7C-E228-4E2D-AEA4-417AA1421849}"/>
    <dgm:cxn modelId="{8298A951-D301-0146-8B81-BE518E72CEF0}" srcId="{6FEA9D7E-85B1-45DB-91C0-70429744D23C}" destId="{C423F7B7-3D25-9D45-B68C-C7CFED9A7CD1}" srcOrd="2" destOrd="0" parTransId="{959FA65A-ABFA-7B43-AE0C-B5C67BADE1A1}" sibTransId="{7FF46CB6-2323-0940-B236-50761F2F3593}"/>
    <dgm:cxn modelId="{F0C94336-5215-CE45-AC46-20237ECA4F99}" type="presParOf" srcId="{7799DC94-3F37-442F-B173-155D709E4B16}" destId="{BC3B736C-D2AA-4101-9ECE-6232DE6E00E1}" srcOrd="0" destOrd="0" presId="urn:microsoft.com/office/officeart/2005/8/layout/vList3#2"/>
    <dgm:cxn modelId="{256B111F-3FA7-D240-905A-D6AB93746C20}" type="presParOf" srcId="{BC3B736C-D2AA-4101-9ECE-6232DE6E00E1}" destId="{85FC09C1-F5A8-48CE-A79A-7DF7DA8A91CC}" srcOrd="0" destOrd="0" presId="urn:microsoft.com/office/officeart/2005/8/layout/vList3#2"/>
    <dgm:cxn modelId="{995C7B84-8D1E-B446-AF41-BC23FAEDC0EF}" type="presParOf" srcId="{BC3B736C-D2AA-4101-9ECE-6232DE6E00E1}" destId="{EA31B26A-DE4D-47F0-A1D9-A0BB98B2C43D}" srcOrd="1" destOrd="0" presId="urn:microsoft.com/office/officeart/2005/8/layout/vList3#2"/>
    <dgm:cxn modelId="{DA4CBE6D-486D-CA4D-BE67-E636DFD0527C}" type="presParOf" srcId="{7799DC94-3F37-442F-B173-155D709E4B16}" destId="{1F91F140-1017-44A5-AE1A-F554E8805CFA}" srcOrd="1" destOrd="0" presId="urn:microsoft.com/office/officeart/2005/8/layout/vList3#2"/>
    <dgm:cxn modelId="{E402EF0B-CBA2-ED42-9B1E-50F84E16896E}" type="presParOf" srcId="{7799DC94-3F37-442F-B173-155D709E4B16}" destId="{23F874D7-16C5-4EEA-8E16-79C735B4E4E1}" srcOrd="2" destOrd="0" presId="urn:microsoft.com/office/officeart/2005/8/layout/vList3#2"/>
    <dgm:cxn modelId="{2B2310C9-0CE4-F642-BAE6-A530EFEED96A}" type="presParOf" srcId="{23F874D7-16C5-4EEA-8E16-79C735B4E4E1}" destId="{0CC77CC7-06E1-4509-BCB8-967BBC24F776}" srcOrd="0" destOrd="0" presId="urn:microsoft.com/office/officeart/2005/8/layout/vList3#2"/>
    <dgm:cxn modelId="{28F15C8E-FAA2-4B42-A59F-B1E508D23ED1}" type="presParOf" srcId="{23F874D7-16C5-4EEA-8E16-79C735B4E4E1}" destId="{623F5DBF-5DAC-4039-9A1C-4D0F8261FCBB}" srcOrd="1" destOrd="0" presId="urn:microsoft.com/office/officeart/2005/8/layout/vList3#2"/>
    <dgm:cxn modelId="{F9F00188-2A47-3343-953C-A808BD154792}" type="presParOf" srcId="{7799DC94-3F37-442F-B173-155D709E4B16}" destId="{8E0E380A-31F2-4487-A093-9BB3C41DBC0B}" srcOrd="3" destOrd="0" presId="urn:microsoft.com/office/officeart/2005/8/layout/vList3#2"/>
    <dgm:cxn modelId="{C3C65EA2-3ADB-8444-84E3-317387DF7054}" type="presParOf" srcId="{7799DC94-3F37-442F-B173-155D709E4B16}" destId="{395916B2-CF88-A549-AF2A-118881259E18}" srcOrd="4" destOrd="0" presId="urn:microsoft.com/office/officeart/2005/8/layout/vList3#2"/>
    <dgm:cxn modelId="{9AFB74DF-F352-0C48-AE73-63D78A695423}" type="presParOf" srcId="{395916B2-CF88-A549-AF2A-118881259E18}" destId="{2ADD23E3-336A-B645-B99D-6326DEE1ABB3}" srcOrd="0" destOrd="0" presId="urn:microsoft.com/office/officeart/2005/8/layout/vList3#2"/>
    <dgm:cxn modelId="{6D082D2F-EEA4-DE4B-B8AF-C1EDD5E530AE}" type="presParOf" srcId="{395916B2-CF88-A549-AF2A-118881259E18}" destId="{630654F6-838F-054F-9C73-CC1A98560333}" srcOrd="1" destOrd="0" presId="urn:microsoft.com/office/officeart/2005/8/layout/vList3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9EA5FBA-0CD4-45F7-95E6-053E51DC00F1}" type="doc">
      <dgm:prSet loTypeId="urn:microsoft.com/office/officeart/2005/8/layout/hList1#1" loCatId="process" qsTypeId="urn:microsoft.com/office/officeart/2005/8/quickstyle/simple2#8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7E33610-67D5-41DD-9313-FBFE706D6111}">
      <dgm:prSet phldrT="[Text]"/>
      <dgm:spPr/>
      <dgm:t>
        <a:bodyPr/>
        <a:lstStyle/>
        <a:p>
          <a:r>
            <a:rPr lang="it-IT" noProof="0" dirty="0" smtClean="0">
              <a:effectLst/>
            </a:rPr>
            <a:t>Utente Semplice</a:t>
          </a:r>
          <a:endParaRPr lang="it-IT" noProof="0" dirty="0">
            <a:effectLst/>
          </a:endParaRPr>
        </a:p>
      </dgm:t>
    </dgm:pt>
    <dgm:pt modelId="{CD36C793-D286-4CA9-9952-56105E30AD4D}" type="parTrans" cxnId="{F47A6802-6338-4F7D-B176-F2AB659E7DAF}">
      <dgm:prSet/>
      <dgm:spPr/>
      <dgm:t>
        <a:bodyPr/>
        <a:lstStyle/>
        <a:p>
          <a:endParaRPr lang="it-IT"/>
        </a:p>
      </dgm:t>
    </dgm:pt>
    <dgm:pt modelId="{4E4985B2-F539-4398-BF21-04A323AFCDC1}" type="sibTrans" cxnId="{F47A6802-6338-4F7D-B176-F2AB659E7DAF}">
      <dgm:prSet/>
      <dgm:spPr/>
      <dgm:t>
        <a:bodyPr/>
        <a:lstStyle/>
        <a:p>
          <a:endParaRPr lang="it-IT"/>
        </a:p>
      </dgm:t>
    </dgm:pt>
    <dgm:pt modelId="{17B5C78D-FDE8-4E2E-A34B-9678666B92AA}">
      <dgm:prSet phldrT="[Text]"/>
      <dgm:spPr/>
      <dgm:t>
        <a:bodyPr/>
        <a:lstStyle/>
        <a:p>
          <a:r>
            <a:rPr lang="it-IT" noProof="0" dirty="0" smtClean="0">
              <a:effectLst/>
            </a:rPr>
            <a:t>Visualizzare auto disponibili</a:t>
          </a:r>
          <a:endParaRPr lang="it-IT" noProof="0" dirty="0">
            <a:effectLst/>
          </a:endParaRPr>
        </a:p>
      </dgm:t>
    </dgm:pt>
    <dgm:pt modelId="{11B76C51-61F1-4AD5-BC03-CFD4CEFF920B}" type="parTrans" cxnId="{2827A1A1-2350-4419-ACDE-A2D72B2384F2}">
      <dgm:prSet/>
      <dgm:spPr/>
      <dgm:t>
        <a:bodyPr/>
        <a:lstStyle/>
        <a:p>
          <a:endParaRPr lang="it-IT"/>
        </a:p>
      </dgm:t>
    </dgm:pt>
    <dgm:pt modelId="{7EC28E33-DD03-4323-83E6-285A61FF7C69}" type="sibTrans" cxnId="{2827A1A1-2350-4419-ACDE-A2D72B2384F2}">
      <dgm:prSet/>
      <dgm:spPr/>
      <dgm:t>
        <a:bodyPr/>
        <a:lstStyle/>
        <a:p>
          <a:endParaRPr lang="it-IT"/>
        </a:p>
      </dgm:t>
    </dgm:pt>
    <dgm:pt modelId="{E12B7344-A2AB-43E9-89E5-DF89600D168C}">
      <dgm:prSet phldrT="[Text]"/>
      <dgm:spPr/>
      <dgm:t>
        <a:bodyPr/>
        <a:lstStyle/>
        <a:p>
          <a:r>
            <a:rPr lang="it-IT" noProof="0" dirty="0" smtClean="0">
              <a:effectLst/>
            </a:rPr>
            <a:t>Utente Registrato</a:t>
          </a:r>
          <a:endParaRPr lang="it-IT" noProof="0" dirty="0">
            <a:effectLst/>
          </a:endParaRPr>
        </a:p>
      </dgm:t>
    </dgm:pt>
    <dgm:pt modelId="{B114A281-9381-45E6-9140-F39961E82F26}" type="parTrans" cxnId="{72A81718-9579-43BB-985E-EEC7A2636048}">
      <dgm:prSet/>
      <dgm:spPr/>
      <dgm:t>
        <a:bodyPr/>
        <a:lstStyle/>
        <a:p>
          <a:endParaRPr lang="it-IT"/>
        </a:p>
      </dgm:t>
    </dgm:pt>
    <dgm:pt modelId="{ECA96E21-C78E-4A57-BAA9-42DFC345ABC7}" type="sibTrans" cxnId="{72A81718-9579-43BB-985E-EEC7A2636048}">
      <dgm:prSet/>
      <dgm:spPr/>
      <dgm:t>
        <a:bodyPr/>
        <a:lstStyle/>
        <a:p>
          <a:endParaRPr lang="it-IT"/>
        </a:p>
      </dgm:t>
    </dgm:pt>
    <dgm:pt modelId="{919DE07D-47AC-40B8-A377-4242969BD3A0}">
      <dgm:prSet phldrT="[Text]"/>
      <dgm:spPr/>
      <dgm:t>
        <a:bodyPr/>
        <a:lstStyle/>
        <a:p>
          <a:r>
            <a:rPr lang="it-IT" noProof="0" dirty="0" err="1" smtClean="0">
              <a:effectLst/>
            </a:rPr>
            <a:t>Admin</a:t>
          </a:r>
          <a:endParaRPr lang="it-IT" noProof="0" dirty="0">
            <a:effectLst/>
          </a:endParaRPr>
        </a:p>
      </dgm:t>
    </dgm:pt>
    <dgm:pt modelId="{31E31307-AA05-40D1-9A7A-87597CB92F72}" type="parTrans" cxnId="{4106D5C9-1A68-4CBC-A9FE-CE975D636AC9}">
      <dgm:prSet/>
      <dgm:spPr/>
      <dgm:t>
        <a:bodyPr/>
        <a:lstStyle/>
        <a:p>
          <a:endParaRPr lang="it-IT"/>
        </a:p>
      </dgm:t>
    </dgm:pt>
    <dgm:pt modelId="{AFA58864-93D6-4537-AC34-04ABB6A95A0C}" type="sibTrans" cxnId="{4106D5C9-1A68-4CBC-A9FE-CE975D636AC9}">
      <dgm:prSet/>
      <dgm:spPr/>
      <dgm:t>
        <a:bodyPr/>
        <a:lstStyle/>
        <a:p>
          <a:endParaRPr lang="it-IT"/>
        </a:p>
      </dgm:t>
    </dgm:pt>
    <dgm:pt modelId="{E0887AE2-8BAF-4C3A-8AF6-C6626929A408}">
      <dgm:prSet phldrT="[Text]"/>
      <dgm:spPr/>
      <dgm:t>
        <a:bodyPr/>
        <a:lstStyle/>
        <a:p>
          <a:r>
            <a:rPr lang="it-IT" noProof="0" dirty="0" smtClean="0">
              <a:effectLst/>
            </a:rPr>
            <a:t>Abilitare utenti</a:t>
          </a:r>
          <a:endParaRPr lang="it-IT" noProof="0" dirty="0">
            <a:effectLst/>
          </a:endParaRPr>
        </a:p>
      </dgm:t>
    </dgm:pt>
    <dgm:pt modelId="{07199E6E-7066-4EBD-8D1F-949AA4432F8F}" type="sibTrans" cxnId="{D674848C-6E1C-43B9-B7F7-D6CE7F048CFC}">
      <dgm:prSet/>
      <dgm:spPr/>
      <dgm:t>
        <a:bodyPr/>
        <a:lstStyle/>
        <a:p>
          <a:endParaRPr lang="it-IT"/>
        </a:p>
      </dgm:t>
    </dgm:pt>
    <dgm:pt modelId="{BAACA1CA-EB6F-438E-AB4C-C4FB3D1A355D}" type="parTrans" cxnId="{D674848C-6E1C-43B9-B7F7-D6CE7F048CFC}">
      <dgm:prSet/>
      <dgm:spPr/>
      <dgm:t>
        <a:bodyPr/>
        <a:lstStyle/>
        <a:p>
          <a:endParaRPr lang="it-IT"/>
        </a:p>
      </dgm:t>
    </dgm:pt>
    <dgm:pt modelId="{56288F7C-6E6F-9B45-BF6C-32079F3BF41E}">
      <dgm:prSet phldrT="[Text]"/>
      <dgm:spPr/>
      <dgm:t>
        <a:bodyPr/>
        <a:lstStyle/>
        <a:p>
          <a:r>
            <a:rPr lang="it-IT" noProof="0" dirty="0" smtClean="0">
              <a:effectLst/>
            </a:rPr>
            <a:t>Rifornire auto</a:t>
          </a:r>
          <a:endParaRPr lang="it-IT" noProof="0" dirty="0">
            <a:effectLst/>
          </a:endParaRPr>
        </a:p>
      </dgm:t>
    </dgm:pt>
    <dgm:pt modelId="{9975B4CF-1D46-7F48-B553-DA45B38B577C}" type="parTrans" cxnId="{8833140D-8D31-FF4B-A560-D1C3E16B1E89}">
      <dgm:prSet/>
      <dgm:spPr/>
      <dgm:t>
        <a:bodyPr/>
        <a:lstStyle/>
        <a:p>
          <a:endParaRPr lang="it-IT"/>
        </a:p>
      </dgm:t>
    </dgm:pt>
    <dgm:pt modelId="{88A2B7BF-FFE7-014B-BD4B-307B0C558CFE}" type="sibTrans" cxnId="{8833140D-8D31-FF4B-A560-D1C3E16B1E89}">
      <dgm:prSet/>
      <dgm:spPr/>
      <dgm:t>
        <a:bodyPr/>
        <a:lstStyle/>
        <a:p>
          <a:endParaRPr lang="it-IT"/>
        </a:p>
      </dgm:t>
    </dgm:pt>
    <dgm:pt modelId="{282CF4B6-CCCB-8841-AC58-06FD57BBEEB5}">
      <dgm:prSet phldrT="[Text]"/>
      <dgm:spPr/>
      <dgm:t>
        <a:bodyPr/>
        <a:lstStyle/>
        <a:p>
          <a:r>
            <a:rPr lang="it-IT" noProof="0" dirty="0" smtClean="0">
              <a:effectLst/>
            </a:rPr>
            <a:t>Pulire auto</a:t>
          </a:r>
          <a:endParaRPr lang="it-IT" noProof="0" dirty="0">
            <a:effectLst/>
          </a:endParaRPr>
        </a:p>
      </dgm:t>
    </dgm:pt>
    <dgm:pt modelId="{D038AAC9-8341-9447-B7D0-D11A7900455C}" type="parTrans" cxnId="{A38C0F67-572F-124E-9B95-C8FB36E798EE}">
      <dgm:prSet/>
      <dgm:spPr/>
      <dgm:t>
        <a:bodyPr/>
        <a:lstStyle/>
        <a:p>
          <a:endParaRPr lang="it-IT"/>
        </a:p>
      </dgm:t>
    </dgm:pt>
    <dgm:pt modelId="{2F52D081-AFCD-5D43-80D5-57A0A32FBC86}" type="sibTrans" cxnId="{A38C0F67-572F-124E-9B95-C8FB36E798EE}">
      <dgm:prSet/>
      <dgm:spPr/>
      <dgm:t>
        <a:bodyPr/>
        <a:lstStyle/>
        <a:p>
          <a:endParaRPr lang="it-IT"/>
        </a:p>
      </dgm:t>
    </dgm:pt>
    <dgm:pt modelId="{B2AE86CF-3755-6741-898C-664F7460874F}">
      <dgm:prSet phldrT="[Text]"/>
      <dgm:spPr/>
      <dgm:t>
        <a:bodyPr/>
        <a:lstStyle/>
        <a:p>
          <a:r>
            <a:rPr lang="it-IT" noProof="0" dirty="0" smtClean="0">
              <a:effectLst/>
            </a:rPr>
            <a:t>Riparare auto</a:t>
          </a:r>
          <a:endParaRPr lang="it-IT" noProof="0" dirty="0">
            <a:effectLst/>
          </a:endParaRPr>
        </a:p>
      </dgm:t>
    </dgm:pt>
    <dgm:pt modelId="{218CC002-14CA-884F-B459-B81B9CF3CA7C}" type="parTrans" cxnId="{90DAF27F-94C9-1942-B39A-C59E50923255}">
      <dgm:prSet/>
      <dgm:spPr/>
      <dgm:t>
        <a:bodyPr/>
        <a:lstStyle/>
        <a:p>
          <a:endParaRPr lang="it-IT"/>
        </a:p>
      </dgm:t>
    </dgm:pt>
    <dgm:pt modelId="{D300E6D2-EACF-8D4D-B63C-645B534DE5AB}" type="sibTrans" cxnId="{90DAF27F-94C9-1942-B39A-C59E50923255}">
      <dgm:prSet/>
      <dgm:spPr/>
      <dgm:t>
        <a:bodyPr/>
        <a:lstStyle/>
        <a:p>
          <a:endParaRPr lang="it-IT"/>
        </a:p>
      </dgm:t>
    </dgm:pt>
    <dgm:pt modelId="{107FB5FD-B01B-CA4E-A094-F11E48DB0B6D}">
      <dgm:prSet phldrT="[Text]"/>
      <dgm:spPr/>
      <dgm:t>
        <a:bodyPr/>
        <a:lstStyle/>
        <a:p>
          <a:r>
            <a:rPr lang="it-IT" noProof="0" dirty="0" smtClean="0">
              <a:effectLst/>
            </a:rPr>
            <a:t>Visualizzare dettaglio auto</a:t>
          </a:r>
          <a:endParaRPr lang="it-IT" noProof="0" dirty="0">
            <a:effectLst/>
          </a:endParaRPr>
        </a:p>
      </dgm:t>
    </dgm:pt>
    <dgm:pt modelId="{B691CC7D-93F2-9844-9FBF-ED142FAF8ADE}" type="parTrans" cxnId="{5EEEEC36-8634-D446-83C6-7E8E653E0766}">
      <dgm:prSet/>
      <dgm:spPr/>
      <dgm:t>
        <a:bodyPr/>
        <a:lstStyle/>
        <a:p>
          <a:endParaRPr lang="it-IT"/>
        </a:p>
      </dgm:t>
    </dgm:pt>
    <dgm:pt modelId="{A1D99364-66F3-1844-80B5-4AF6C5B95686}" type="sibTrans" cxnId="{5EEEEC36-8634-D446-83C6-7E8E653E0766}">
      <dgm:prSet/>
      <dgm:spPr/>
      <dgm:t>
        <a:bodyPr/>
        <a:lstStyle/>
        <a:p>
          <a:endParaRPr lang="it-IT"/>
        </a:p>
      </dgm:t>
    </dgm:pt>
    <dgm:pt modelId="{161B2BF7-09EB-9144-8D5D-2557F5109EA1}">
      <dgm:prSet phldrT="[Text]"/>
      <dgm:spPr/>
      <dgm:t>
        <a:bodyPr/>
        <a:lstStyle/>
        <a:p>
          <a:r>
            <a:rPr lang="it-IT" noProof="0" dirty="0" smtClean="0">
              <a:effectLst/>
            </a:rPr>
            <a:t>Registrazione</a:t>
          </a:r>
          <a:endParaRPr lang="it-IT" noProof="0" dirty="0">
            <a:effectLst/>
          </a:endParaRPr>
        </a:p>
      </dgm:t>
    </dgm:pt>
    <dgm:pt modelId="{868E3DEA-D46F-DA4B-BF03-54648664F2E9}" type="parTrans" cxnId="{390E968E-DF31-3C4C-A7C1-22366AAE61E2}">
      <dgm:prSet/>
      <dgm:spPr/>
      <dgm:t>
        <a:bodyPr/>
        <a:lstStyle/>
        <a:p>
          <a:endParaRPr lang="it-IT"/>
        </a:p>
      </dgm:t>
    </dgm:pt>
    <dgm:pt modelId="{1E4CEAF3-1205-3C42-9027-EF9B99C77924}" type="sibTrans" cxnId="{390E968E-DF31-3C4C-A7C1-22366AAE61E2}">
      <dgm:prSet/>
      <dgm:spPr/>
      <dgm:t>
        <a:bodyPr/>
        <a:lstStyle/>
        <a:p>
          <a:endParaRPr lang="it-IT"/>
        </a:p>
      </dgm:t>
    </dgm:pt>
    <dgm:pt modelId="{3C0D6D7D-3A47-4555-9104-90BEECB39EA6}">
      <dgm:prSet phldrT="[Text]"/>
      <dgm:spPr/>
      <dgm:t>
        <a:bodyPr/>
        <a:lstStyle/>
        <a:p>
          <a:r>
            <a:rPr lang="it-IT" noProof="0" dirty="0" smtClean="0">
              <a:effectLst/>
            </a:rPr>
            <a:t>Login/</a:t>
          </a:r>
          <a:r>
            <a:rPr lang="it-IT" noProof="0" dirty="0" err="1" smtClean="0">
              <a:effectLst/>
            </a:rPr>
            <a:t>Logout</a:t>
          </a:r>
          <a:endParaRPr lang="it-IT" noProof="0" dirty="0">
            <a:effectLst/>
          </a:endParaRPr>
        </a:p>
      </dgm:t>
    </dgm:pt>
    <dgm:pt modelId="{3640DC5C-28EE-46A6-8382-866BC9DE4B30}" type="sibTrans" cxnId="{41AF2285-2452-4AAE-810E-6601D05BF411}">
      <dgm:prSet/>
      <dgm:spPr/>
      <dgm:t>
        <a:bodyPr/>
        <a:lstStyle/>
        <a:p>
          <a:endParaRPr lang="it-IT"/>
        </a:p>
      </dgm:t>
    </dgm:pt>
    <dgm:pt modelId="{B567551D-4261-4F84-AFFF-5A4533632872}" type="parTrans" cxnId="{41AF2285-2452-4AAE-810E-6601D05BF411}">
      <dgm:prSet/>
      <dgm:spPr/>
      <dgm:t>
        <a:bodyPr/>
        <a:lstStyle/>
        <a:p>
          <a:endParaRPr lang="it-IT"/>
        </a:p>
      </dgm:t>
    </dgm:pt>
    <dgm:pt modelId="{39AC630A-6579-7441-9114-701B96E43098}">
      <dgm:prSet phldrT="[Text]"/>
      <dgm:spPr/>
      <dgm:t>
        <a:bodyPr/>
        <a:lstStyle/>
        <a:p>
          <a:r>
            <a:rPr lang="it-IT" noProof="0" dirty="0" smtClean="0">
              <a:effectLst/>
            </a:rPr>
            <a:t>Prenotare auto</a:t>
          </a:r>
          <a:endParaRPr lang="it-IT" noProof="0" dirty="0">
            <a:effectLst/>
          </a:endParaRPr>
        </a:p>
      </dgm:t>
    </dgm:pt>
    <dgm:pt modelId="{9B919724-05D7-7843-BDAF-3BA3243B60CA}" type="parTrans" cxnId="{A1E559D9-6EC8-8D4F-AA93-0E53793558F2}">
      <dgm:prSet/>
      <dgm:spPr/>
      <dgm:t>
        <a:bodyPr/>
        <a:lstStyle/>
        <a:p>
          <a:endParaRPr lang="it-IT"/>
        </a:p>
      </dgm:t>
    </dgm:pt>
    <dgm:pt modelId="{672FB60D-B5DF-B347-B1E9-3709121832A1}" type="sibTrans" cxnId="{A1E559D9-6EC8-8D4F-AA93-0E53793558F2}">
      <dgm:prSet/>
      <dgm:spPr/>
      <dgm:t>
        <a:bodyPr/>
        <a:lstStyle/>
        <a:p>
          <a:endParaRPr lang="it-IT"/>
        </a:p>
      </dgm:t>
    </dgm:pt>
    <dgm:pt modelId="{18EFD116-B564-8B4D-88CC-1A03E2235EE3}">
      <dgm:prSet phldrT="[Text]"/>
      <dgm:spPr/>
      <dgm:t>
        <a:bodyPr/>
        <a:lstStyle/>
        <a:p>
          <a:r>
            <a:rPr lang="it-IT" noProof="0" dirty="0" smtClean="0">
              <a:effectLst/>
            </a:rPr>
            <a:t>Simulazione guida auto</a:t>
          </a:r>
          <a:endParaRPr lang="it-IT" noProof="0" dirty="0">
            <a:effectLst/>
          </a:endParaRPr>
        </a:p>
      </dgm:t>
    </dgm:pt>
    <dgm:pt modelId="{5445C736-FAF1-B849-86B5-3E4C38E0F593}" type="parTrans" cxnId="{3A76C9C4-5030-1449-A7E0-F71C657FED61}">
      <dgm:prSet/>
      <dgm:spPr/>
      <dgm:t>
        <a:bodyPr/>
        <a:lstStyle/>
        <a:p>
          <a:endParaRPr lang="it-IT"/>
        </a:p>
      </dgm:t>
    </dgm:pt>
    <dgm:pt modelId="{D5FC2D02-1CA7-5349-9EA5-6B331511F0D2}" type="sibTrans" cxnId="{3A76C9C4-5030-1449-A7E0-F71C657FED61}">
      <dgm:prSet/>
      <dgm:spPr/>
      <dgm:t>
        <a:bodyPr/>
        <a:lstStyle/>
        <a:p>
          <a:endParaRPr lang="it-IT"/>
        </a:p>
      </dgm:t>
    </dgm:pt>
    <dgm:pt modelId="{AC9B0484-0F59-094C-8992-510773BFA33C}">
      <dgm:prSet phldrT="[Text]"/>
      <dgm:spPr/>
      <dgm:t>
        <a:bodyPr/>
        <a:lstStyle/>
        <a:p>
          <a:r>
            <a:rPr lang="it-IT" noProof="0" dirty="0" smtClean="0">
              <a:effectLst/>
            </a:rPr>
            <a:t>Storico noleggi</a:t>
          </a:r>
          <a:endParaRPr lang="it-IT" noProof="0" dirty="0">
            <a:effectLst/>
          </a:endParaRPr>
        </a:p>
      </dgm:t>
    </dgm:pt>
    <dgm:pt modelId="{A753E8CF-F990-AE4C-8C17-5137921BD47D}" type="parTrans" cxnId="{4042818C-5901-534E-9A95-F81AC92F9104}">
      <dgm:prSet/>
      <dgm:spPr/>
      <dgm:t>
        <a:bodyPr/>
        <a:lstStyle/>
        <a:p>
          <a:endParaRPr lang="it-IT"/>
        </a:p>
      </dgm:t>
    </dgm:pt>
    <dgm:pt modelId="{DE7840E5-B8F0-8145-A0A2-70EB947BABB9}" type="sibTrans" cxnId="{4042818C-5901-534E-9A95-F81AC92F9104}">
      <dgm:prSet/>
      <dgm:spPr/>
      <dgm:t>
        <a:bodyPr/>
        <a:lstStyle/>
        <a:p>
          <a:endParaRPr lang="it-IT"/>
        </a:p>
      </dgm:t>
    </dgm:pt>
    <dgm:pt modelId="{758E9898-E6CB-AF42-8F36-ACED43799678}">
      <dgm:prSet phldrT="[Text]"/>
      <dgm:spPr/>
      <dgm:t>
        <a:bodyPr/>
        <a:lstStyle/>
        <a:p>
          <a:r>
            <a:rPr lang="it-IT" noProof="0" dirty="0" smtClean="0">
              <a:effectLst/>
            </a:rPr>
            <a:t>Costi totali</a:t>
          </a:r>
          <a:endParaRPr lang="it-IT" noProof="0" dirty="0">
            <a:effectLst/>
          </a:endParaRPr>
        </a:p>
      </dgm:t>
    </dgm:pt>
    <dgm:pt modelId="{A8EC2936-9A8F-3249-94B3-EDB1D8E823BB}" type="parTrans" cxnId="{F5AF6232-BBDF-E447-9E8A-58AC8809153B}">
      <dgm:prSet/>
      <dgm:spPr/>
      <dgm:t>
        <a:bodyPr/>
        <a:lstStyle/>
        <a:p>
          <a:endParaRPr lang="it-IT"/>
        </a:p>
      </dgm:t>
    </dgm:pt>
    <dgm:pt modelId="{415AD37C-EDBB-CB45-8F1C-95B58843135E}" type="sibTrans" cxnId="{F5AF6232-BBDF-E447-9E8A-58AC8809153B}">
      <dgm:prSet/>
      <dgm:spPr/>
      <dgm:t>
        <a:bodyPr/>
        <a:lstStyle/>
        <a:p>
          <a:endParaRPr lang="it-IT"/>
        </a:p>
      </dgm:t>
    </dgm:pt>
    <dgm:pt modelId="{0030C8E6-E320-4102-B245-BFF37710A608}" type="pres">
      <dgm:prSet presAssocID="{79EA5FBA-0CD4-45F7-95E6-053E51DC00F1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BEE4862B-5132-4750-A7BE-F0697F0EC5EF}" type="pres">
      <dgm:prSet presAssocID="{E7E33610-67D5-41DD-9313-FBFE706D6111}" presName="vertFlow" presStyleCnt="0"/>
      <dgm:spPr/>
    </dgm:pt>
    <dgm:pt modelId="{B5B365FC-1166-487E-94DA-1436639AACE6}" type="pres">
      <dgm:prSet presAssocID="{E7E33610-67D5-41DD-9313-FBFE706D6111}" presName="header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481571-BC55-4AF7-8D2E-259FFF397CBA}" type="pres">
      <dgm:prSet presAssocID="{E7E33610-67D5-41DD-9313-FBFE706D6111}" presName="child" presStyleLbl="alignAccFollowNode1" presStyleIdx="0" presStyleCnt="3">
        <dgm:presLayoutVars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6B1E40-EE11-4CC8-B3FD-1FBCD5F94125}" type="pres">
      <dgm:prSet presAssocID="{E7E33610-67D5-41DD-9313-FBFE706D6111}" presName="hSp" presStyleCnt="0"/>
      <dgm:spPr/>
    </dgm:pt>
    <dgm:pt modelId="{93677306-6E5D-4041-87CC-6F37D6858C82}" type="pres">
      <dgm:prSet presAssocID="{E12B7344-A2AB-43E9-89E5-DF89600D168C}" presName="vertFlow" presStyleCnt="0"/>
      <dgm:spPr/>
    </dgm:pt>
    <dgm:pt modelId="{2746C005-0552-405D-AFCF-F82F8762A9DA}" type="pres">
      <dgm:prSet presAssocID="{E12B7344-A2AB-43E9-89E5-DF89600D168C}" presName="header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269632-F9A2-483A-8C2B-A47CE316A641}" type="pres">
      <dgm:prSet presAssocID="{E12B7344-A2AB-43E9-89E5-DF89600D168C}" presName="child" presStyleLbl="alignAccFollowNode1" presStyleIdx="1" presStyleCnt="3">
        <dgm:presLayoutVars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F177F4-2771-4A2E-825C-E55E7987FDF6}" type="pres">
      <dgm:prSet presAssocID="{E12B7344-A2AB-43E9-89E5-DF89600D168C}" presName="hSp" presStyleCnt="0"/>
      <dgm:spPr/>
    </dgm:pt>
    <dgm:pt modelId="{3722EEA9-20D9-4A84-AA2B-614167C098B8}" type="pres">
      <dgm:prSet presAssocID="{919DE07D-47AC-40B8-A377-4242969BD3A0}" presName="vertFlow" presStyleCnt="0"/>
      <dgm:spPr/>
    </dgm:pt>
    <dgm:pt modelId="{4E782E57-9F00-40E2-B1E9-5C0A149313F4}" type="pres">
      <dgm:prSet presAssocID="{919DE07D-47AC-40B8-A377-4242969BD3A0}" presName="header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683A46-9AA2-4E1F-9947-88113678410E}" type="pres">
      <dgm:prSet presAssocID="{919DE07D-47AC-40B8-A377-4242969BD3A0}" presName="child" presStyleLbl="alignAccFollowNode1" presStyleIdx="2" presStyleCnt="3">
        <dgm:presLayoutVars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90E968E-DF31-3C4C-A7C1-22366AAE61E2}" srcId="{E7E33610-67D5-41DD-9313-FBFE706D6111}" destId="{161B2BF7-09EB-9144-8D5D-2557F5109EA1}" srcOrd="2" destOrd="0" parTransId="{868E3DEA-D46F-DA4B-BF03-54648664F2E9}" sibTransId="{1E4CEAF3-1205-3C42-9027-EF9B99C77924}"/>
    <dgm:cxn modelId="{F2588475-4AF4-974F-8183-9DFE125B9D42}" type="presOf" srcId="{919DE07D-47AC-40B8-A377-4242969BD3A0}" destId="{4E782E57-9F00-40E2-B1E9-5C0A149313F4}" srcOrd="0" destOrd="0" presId="urn:microsoft.com/office/officeart/2005/8/layout/hList1#1"/>
    <dgm:cxn modelId="{14FF7669-F31D-9D4D-9CEB-0A31A9E84995}" type="presOf" srcId="{758E9898-E6CB-AF42-8F36-ACED43799678}" destId="{04269632-F9A2-483A-8C2B-A47CE316A641}" srcOrd="0" destOrd="4" presId="urn:microsoft.com/office/officeart/2005/8/layout/hList1#1"/>
    <dgm:cxn modelId="{2827A1A1-2350-4419-ACDE-A2D72B2384F2}" srcId="{E7E33610-67D5-41DD-9313-FBFE706D6111}" destId="{17B5C78D-FDE8-4E2E-A34B-9678666B92AA}" srcOrd="0" destOrd="0" parTransId="{11B76C51-61F1-4AD5-BC03-CFD4CEFF920B}" sibTransId="{7EC28E33-DD03-4323-83E6-285A61FF7C69}"/>
    <dgm:cxn modelId="{D898E028-717D-8149-B3DD-49A30C0556BA}" type="presOf" srcId="{282CF4B6-CCCB-8841-AC58-06FD57BBEEB5}" destId="{96683A46-9AA2-4E1F-9947-88113678410E}" srcOrd="0" destOrd="2" presId="urn:microsoft.com/office/officeart/2005/8/layout/hList1#1"/>
    <dgm:cxn modelId="{A1E559D9-6EC8-8D4F-AA93-0E53793558F2}" srcId="{E12B7344-A2AB-43E9-89E5-DF89600D168C}" destId="{39AC630A-6579-7441-9114-701B96E43098}" srcOrd="1" destOrd="0" parTransId="{9B919724-05D7-7843-BDAF-3BA3243B60CA}" sibTransId="{672FB60D-B5DF-B347-B1E9-3709121832A1}"/>
    <dgm:cxn modelId="{4042818C-5901-534E-9A95-F81AC92F9104}" srcId="{E12B7344-A2AB-43E9-89E5-DF89600D168C}" destId="{AC9B0484-0F59-094C-8992-510773BFA33C}" srcOrd="3" destOrd="0" parTransId="{A753E8CF-F990-AE4C-8C17-5137921BD47D}" sibTransId="{DE7840E5-B8F0-8145-A0A2-70EB947BABB9}"/>
    <dgm:cxn modelId="{4106D5C9-1A68-4CBC-A9FE-CE975D636AC9}" srcId="{79EA5FBA-0CD4-45F7-95E6-053E51DC00F1}" destId="{919DE07D-47AC-40B8-A377-4242969BD3A0}" srcOrd="2" destOrd="0" parTransId="{31E31307-AA05-40D1-9A7A-87597CB92F72}" sibTransId="{AFA58864-93D6-4537-AC34-04ABB6A95A0C}"/>
    <dgm:cxn modelId="{90DAF27F-94C9-1942-B39A-C59E50923255}" srcId="{919DE07D-47AC-40B8-A377-4242969BD3A0}" destId="{B2AE86CF-3755-6741-898C-664F7460874F}" srcOrd="3" destOrd="0" parTransId="{218CC002-14CA-884F-B459-B81B9CF3CA7C}" sibTransId="{D300E6D2-EACF-8D4D-B63C-645B534DE5AB}"/>
    <dgm:cxn modelId="{337A2D52-4247-094F-9295-ACCDE0602839}" type="presOf" srcId="{161B2BF7-09EB-9144-8D5D-2557F5109EA1}" destId="{2B481571-BC55-4AF7-8D2E-259FFF397CBA}" srcOrd="0" destOrd="2" presId="urn:microsoft.com/office/officeart/2005/8/layout/hList1#1"/>
    <dgm:cxn modelId="{AC6CFEF7-6C16-C34F-92DC-26156B2E2A2B}" type="presOf" srcId="{18EFD116-B564-8B4D-88CC-1A03E2235EE3}" destId="{04269632-F9A2-483A-8C2B-A47CE316A641}" srcOrd="0" destOrd="2" presId="urn:microsoft.com/office/officeart/2005/8/layout/hList1#1"/>
    <dgm:cxn modelId="{8279D5DC-6C88-BE4D-BD43-276336CA79D6}" type="presOf" srcId="{79EA5FBA-0CD4-45F7-95E6-053E51DC00F1}" destId="{0030C8E6-E320-4102-B245-BFF37710A608}" srcOrd="0" destOrd="0" presId="urn:microsoft.com/office/officeart/2005/8/layout/hList1#1"/>
    <dgm:cxn modelId="{F47A6802-6338-4F7D-B176-F2AB659E7DAF}" srcId="{79EA5FBA-0CD4-45F7-95E6-053E51DC00F1}" destId="{E7E33610-67D5-41DD-9313-FBFE706D6111}" srcOrd="0" destOrd="0" parTransId="{CD36C793-D286-4CA9-9952-56105E30AD4D}" sibTransId="{4E4985B2-F539-4398-BF21-04A323AFCDC1}"/>
    <dgm:cxn modelId="{72A81718-9579-43BB-985E-EEC7A2636048}" srcId="{79EA5FBA-0CD4-45F7-95E6-053E51DC00F1}" destId="{E12B7344-A2AB-43E9-89E5-DF89600D168C}" srcOrd="1" destOrd="0" parTransId="{B114A281-9381-45E6-9140-F39961E82F26}" sibTransId="{ECA96E21-C78E-4A57-BAA9-42DFC345ABC7}"/>
    <dgm:cxn modelId="{2B490C01-92B8-9946-A701-5029F30F708F}" type="presOf" srcId="{E7E33610-67D5-41DD-9313-FBFE706D6111}" destId="{B5B365FC-1166-487E-94DA-1436639AACE6}" srcOrd="0" destOrd="0" presId="urn:microsoft.com/office/officeart/2005/8/layout/hList1#1"/>
    <dgm:cxn modelId="{7102B831-34CD-B044-B650-B4F13EEDFEFC}" type="presOf" srcId="{3C0D6D7D-3A47-4555-9104-90BEECB39EA6}" destId="{04269632-F9A2-483A-8C2B-A47CE316A641}" srcOrd="0" destOrd="0" presId="urn:microsoft.com/office/officeart/2005/8/layout/hList1#1"/>
    <dgm:cxn modelId="{E6564BFF-46D6-DA46-A8DD-5B559ED66B80}" type="presOf" srcId="{AC9B0484-0F59-094C-8992-510773BFA33C}" destId="{04269632-F9A2-483A-8C2B-A47CE316A641}" srcOrd="0" destOrd="3" presId="urn:microsoft.com/office/officeart/2005/8/layout/hList1#1"/>
    <dgm:cxn modelId="{46414963-1315-694E-8AC4-BCAC087E2A95}" type="presOf" srcId="{17B5C78D-FDE8-4E2E-A34B-9678666B92AA}" destId="{2B481571-BC55-4AF7-8D2E-259FFF397CBA}" srcOrd="0" destOrd="0" presId="urn:microsoft.com/office/officeart/2005/8/layout/hList1#1"/>
    <dgm:cxn modelId="{5EEEEC36-8634-D446-83C6-7E8E653E0766}" srcId="{E7E33610-67D5-41DD-9313-FBFE706D6111}" destId="{107FB5FD-B01B-CA4E-A094-F11E48DB0B6D}" srcOrd="1" destOrd="0" parTransId="{B691CC7D-93F2-9844-9FBF-ED142FAF8ADE}" sibTransId="{A1D99364-66F3-1844-80B5-4AF6C5B95686}"/>
    <dgm:cxn modelId="{8833140D-8D31-FF4B-A560-D1C3E16B1E89}" srcId="{919DE07D-47AC-40B8-A377-4242969BD3A0}" destId="{56288F7C-6E6F-9B45-BF6C-32079F3BF41E}" srcOrd="1" destOrd="0" parTransId="{9975B4CF-1D46-7F48-B553-DA45B38B577C}" sibTransId="{88A2B7BF-FFE7-014B-BD4B-307B0C558CFE}"/>
    <dgm:cxn modelId="{F5AF6232-BBDF-E447-9E8A-58AC8809153B}" srcId="{E12B7344-A2AB-43E9-89E5-DF89600D168C}" destId="{758E9898-E6CB-AF42-8F36-ACED43799678}" srcOrd="4" destOrd="0" parTransId="{A8EC2936-9A8F-3249-94B3-EDB1D8E823BB}" sibTransId="{415AD37C-EDBB-CB45-8F1C-95B58843135E}"/>
    <dgm:cxn modelId="{BEBD3E83-7CDC-F74E-9BE2-12C5B13E7BCA}" type="presOf" srcId="{39AC630A-6579-7441-9114-701B96E43098}" destId="{04269632-F9A2-483A-8C2B-A47CE316A641}" srcOrd="0" destOrd="1" presId="urn:microsoft.com/office/officeart/2005/8/layout/hList1#1"/>
    <dgm:cxn modelId="{A38C0F67-572F-124E-9B95-C8FB36E798EE}" srcId="{919DE07D-47AC-40B8-A377-4242969BD3A0}" destId="{282CF4B6-CCCB-8841-AC58-06FD57BBEEB5}" srcOrd="2" destOrd="0" parTransId="{D038AAC9-8341-9447-B7D0-D11A7900455C}" sibTransId="{2F52D081-AFCD-5D43-80D5-57A0A32FBC86}"/>
    <dgm:cxn modelId="{D674848C-6E1C-43B9-B7F7-D6CE7F048CFC}" srcId="{919DE07D-47AC-40B8-A377-4242969BD3A0}" destId="{E0887AE2-8BAF-4C3A-8AF6-C6626929A408}" srcOrd="0" destOrd="0" parTransId="{BAACA1CA-EB6F-438E-AB4C-C4FB3D1A355D}" sibTransId="{07199E6E-7066-4EBD-8D1F-949AA4432F8F}"/>
    <dgm:cxn modelId="{86A896E9-1662-6748-A88B-359313F78C39}" type="presOf" srcId="{56288F7C-6E6F-9B45-BF6C-32079F3BF41E}" destId="{96683A46-9AA2-4E1F-9947-88113678410E}" srcOrd="0" destOrd="1" presId="urn:microsoft.com/office/officeart/2005/8/layout/hList1#1"/>
    <dgm:cxn modelId="{84468755-A4F4-6347-9653-45FE2B5DCB0B}" type="presOf" srcId="{B2AE86CF-3755-6741-898C-664F7460874F}" destId="{96683A46-9AA2-4E1F-9947-88113678410E}" srcOrd="0" destOrd="3" presId="urn:microsoft.com/office/officeart/2005/8/layout/hList1#1"/>
    <dgm:cxn modelId="{64C9262A-6685-6349-B3A1-C992247DE915}" type="presOf" srcId="{E12B7344-A2AB-43E9-89E5-DF89600D168C}" destId="{2746C005-0552-405D-AFCF-F82F8762A9DA}" srcOrd="0" destOrd="0" presId="urn:microsoft.com/office/officeart/2005/8/layout/hList1#1"/>
    <dgm:cxn modelId="{8E04B500-4BAC-3749-A8E4-54EDC0833A2A}" type="presOf" srcId="{E0887AE2-8BAF-4C3A-8AF6-C6626929A408}" destId="{96683A46-9AA2-4E1F-9947-88113678410E}" srcOrd="0" destOrd="0" presId="urn:microsoft.com/office/officeart/2005/8/layout/hList1#1"/>
    <dgm:cxn modelId="{3A76C9C4-5030-1449-A7E0-F71C657FED61}" srcId="{E12B7344-A2AB-43E9-89E5-DF89600D168C}" destId="{18EFD116-B564-8B4D-88CC-1A03E2235EE3}" srcOrd="2" destOrd="0" parTransId="{5445C736-FAF1-B849-86B5-3E4C38E0F593}" sibTransId="{D5FC2D02-1CA7-5349-9EA5-6B331511F0D2}"/>
    <dgm:cxn modelId="{24F4BAFC-BF1E-6542-85F0-50C2E582A284}" type="presOf" srcId="{107FB5FD-B01B-CA4E-A094-F11E48DB0B6D}" destId="{2B481571-BC55-4AF7-8D2E-259FFF397CBA}" srcOrd="0" destOrd="1" presId="urn:microsoft.com/office/officeart/2005/8/layout/hList1#1"/>
    <dgm:cxn modelId="{41AF2285-2452-4AAE-810E-6601D05BF411}" srcId="{E12B7344-A2AB-43E9-89E5-DF89600D168C}" destId="{3C0D6D7D-3A47-4555-9104-90BEECB39EA6}" srcOrd="0" destOrd="0" parTransId="{B567551D-4261-4F84-AFFF-5A4533632872}" sibTransId="{3640DC5C-28EE-46A6-8382-866BC9DE4B30}"/>
    <dgm:cxn modelId="{E7F808F1-08AA-354F-BFCF-1C92871CC80F}" type="presParOf" srcId="{0030C8E6-E320-4102-B245-BFF37710A608}" destId="{BEE4862B-5132-4750-A7BE-F0697F0EC5EF}" srcOrd="0" destOrd="0" presId="urn:microsoft.com/office/officeart/2005/8/layout/hList1#1"/>
    <dgm:cxn modelId="{63319279-7AE6-5C46-A87D-56C797383B4F}" type="presParOf" srcId="{BEE4862B-5132-4750-A7BE-F0697F0EC5EF}" destId="{B5B365FC-1166-487E-94DA-1436639AACE6}" srcOrd="0" destOrd="0" presId="urn:microsoft.com/office/officeart/2005/8/layout/hList1#1"/>
    <dgm:cxn modelId="{91EF068E-AB1F-2440-9F0E-CE8D1E51EC12}" type="presParOf" srcId="{BEE4862B-5132-4750-A7BE-F0697F0EC5EF}" destId="{2B481571-BC55-4AF7-8D2E-259FFF397CBA}" srcOrd="1" destOrd="0" presId="urn:microsoft.com/office/officeart/2005/8/layout/hList1#1"/>
    <dgm:cxn modelId="{AAE66C44-8288-7F4F-ACC6-A245570CAA04}" type="presParOf" srcId="{0030C8E6-E320-4102-B245-BFF37710A608}" destId="{F96B1E40-EE11-4CC8-B3FD-1FBCD5F94125}" srcOrd="1" destOrd="0" presId="urn:microsoft.com/office/officeart/2005/8/layout/hList1#1"/>
    <dgm:cxn modelId="{682A8DB0-7AF0-5743-8B89-4296706CE6AC}" type="presParOf" srcId="{0030C8E6-E320-4102-B245-BFF37710A608}" destId="{93677306-6E5D-4041-87CC-6F37D6858C82}" srcOrd="2" destOrd="0" presId="urn:microsoft.com/office/officeart/2005/8/layout/hList1#1"/>
    <dgm:cxn modelId="{48B49B93-03A1-8B44-90F0-7D19C17B5076}" type="presParOf" srcId="{93677306-6E5D-4041-87CC-6F37D6858C82}" destId="{2746C005-0552-405D-AFCF-F82F8762A9DA}" srcOrd="0" destOrd="0" presId="urn:microsoft.com/office/officeart/2005/8/layout/hList1#1"/>
    <dgm:cxn modelId="{A3CA7415-0073-D14B-80F9-5B5C80C03387}" type="presParOf" srcId="{93677306-6E5D-4041-87CC-6F37D6858C82}" destId="{04269632-F9A2-483A-8C2B-A47CE316A641}" srcOrd="1" destOrd="0" presId="urn:microsoft.com/office/officeart/2005/8/layout/hList1#1"/>
    <dgm:cxn modelId="{B55322D7-938D-E14E-AA67-E255DECF6C0A}" type="presParOf" srcId="{0030C8E6-E320-4102-B245-BFF37710A608}" destId="{43F177F4-2771-4A2E-825C-E55E7987FDF6}" srcOrd="3" destOrd="0" presId="urn:microsoft.com/office/officeart/2005/8/layout/hList1#1"/>
    <dgm:cxn modelId="{CFA5812F-09CE-EF4A-BDF3-54C6B77142B8}" type="presParOf" srcId="{0030C8E6-E320-4102-B245-BFF37710A608}" destId="{3722EEA9-20D9-4A84-AA2B-614167C098B8}" srcOrd="4" destOrd="0" presId="urn:microsoft.com/office/officeart/2005/8/layout/hList1#1"/>
    <dgm:cxn modelId="{C50B750C-8D06-C749-A8BF-5DF494134516}" type="presParOf" srcId="{3722EEA9-20D9-4A84-AA2B-614167C098B8}" destId="{4E782E57-9F00-40E2-B1E9-5C0A149313F4}" srcOrd="0" destOrd="0" presId="urn:microsoft.com/office/officeart/2005/8/layout/hList1#1"/>
    <dgm:cxn modelId="{4BFC98EF-3120-964E-9351-7E48D575D8FC}" type="presParOf" srcId="{3722EEA9-20D9-4A84-AA2B-614167C098B8}" destId="{96683A46-9AA2-4E1F-9947-88113678410E}" srcOrd="1" destOrd="0" presId="urn:microsoft.com/office/officeart/2005/8/layout/hList1#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8196B2-8690-410B-88DD-58E36C1508F0}">
      <dsp:nvSpPr>
        <dsp:cNvPr id="0" name=""/>
        <dsp:cNvSpPr/>
      </dsp:nvSpPr>
      <dsp:spPr>
        <a:xfrm>
          <a:off x="0" y="0"/>
          <a:ext cx="8686800" cy="4525962"/>
        </a:xfrm>
        <a:prstGeom prst="swooshArrow">
          <a:avLst/>
        </a:prstGeom>
        <a:solidFill>
          <a:schemeClr val="accent3">
            <a:tint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EE22B3-CA06-42EE-A4F0-16D4F2D463EA}">
      <dsp:nvSpPr>
        <dsp:cNvPr id="0" name=""/>
        <dsp:cNvSpPr/>
      </dsp:nvSpPr>
      <dsp:spPr>
        <a:xfrm>
          <a:off x="1528876" y="3023342"/>
          <a:ext cx="2171700" cy="1176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800" kern="1200" noProof="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Strumenti</a:t>
          </a:r>
          <a:endParaRPr lang="it-IT" sz="2800" kern="1200" noProof="0" dirty="0"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sp:txBody>
      <dsp:txXfrm>
        <a:off x="1528876" y="3023342"/>
        <a:ext cx="2171700" cy="1176750"/>
      </dsp:txXfrm>
    </dsp:sp>
    <dsp:sp modelId="{FD9448E3-A923-4562-82EE-2D6547A66745}">
      <dsp:nvSpPr>
        <dsp:cNvPr id="0" name=""/>
        <dsp:cNvSpPr/>
      </dsp:nvSpPr>
      <dsp:spPr>
        <a:xfrm>
          <a:off x="1442008" y="2936474"/>
          <a:ext cx="173736" cy="17373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27F647F-96BC-4E61-884C-3053C7634AF5}">
      <dsp:nvSpPr>
        <dsp:cNvPr id="0" name=""/>
        <dsp:cNvSpPr/>
      </dsp:nvSpPr>
      <dsp:spPr>
        <a:xfrm>
          <a:off x="3780929" y="1883931"/>
          <a:ext cx="2171700" cy="1176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800" kern="1200" noProof="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Tecnologie</a:t>
          </a:r>
          <a:endParaRPr lang="it-IT" sz="2800" kern="1200" noProof="0" dirty="0"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sp:txBody>
      <dsp:txXfrm>
        <a:off x="3780929" y="1883931"/>
        <a:ext cx="2171700" cy="1176750"/>
      </dsp:txXfrm>
    </dsp:sp>
    <dsp:sp modelId="{FE51A7F7-D190-40A1-8F89-9DF82761F331}">
      <dsp:nvSpPr>
        <dsp:cNvPr id="0" name=""/>
        <dsp:cNvSpPr/>
      </dsp:nvSpPr>
      <dsp:spPr>
        <a:xfrm>
          <a:off x="3639769" y="1742771"/>
          <a:ext cx="282321" cy="28232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12F4A56-954F-4116-820A-78B7D54C1BDB}">
      <dsp:nvSpPr>
        <dsp:cNvPr id="0" name=""/>
        <dsp:cNvSpPr/>
      </dsp:nvSpPr>
      <dsp:spPr>
        <a:xfrm>
          <a:off x="6399999" y="1152988"/>
          <a:ext cx="2171700" cy="1176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800" kern="1200" noProof="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Studio di caso</a:t>
          </a:r>
          <a:endParaRPr lang="it-IT" sz="2800" kern="1200" noProof="0" dirty="0"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sp:txBody>
      <dsp:txXfrm>
        <a:off x="6399999" y="1152988"/>
        <a:ext cx="2171700" cy="1176750"/>
      </dsp:txXfrm>
    </dsp:sp>
    <dsp:sp modelId="{87971A12-A6B6-4197-A0E8-04E68C73C293}">
      <dsp:nvSpPr>
        <dsp:cNvPr id="0" name=""/>
        <dsp:cNvSpPr/>
      </dsp:nvSpPr>
      <dsp:spPr>
        <a:xfrm>
          <a:off x="6237122" y="990111"/>
          <a:ext cx="325755" cy="32575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31B26A-DE4D-47F0-A1D9-A0BB98B2C43D}">
      <dsp:nvSpPr>
        <dsp:cNvPr id="0" name=""/>
        <dsp:cNvSpPr/>
      </dsp:nvSpPr>
      <dsp:spPr>
        <a:xfrm rot="10800000">
          <a:off x="711197" y="0"/>
          <a:ext cx="5295175" cy="992184"/>
        </a:xfrm>
        <a:prstGeom prst="homePlate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58130" tIns="120904" rIns="120904" bIns="120904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700" kern="1200" noProof="0" dirty="0" smtClean="0">
              <a:solidFill>
                <a:schemeClr val="bg1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Problema</a:t>
          </a:r>
          <a:endParaRPr lang="it-IT" sz="1700" kern="1200" noProof="0" dirty="0">
            <a:solidFill>
              <a:schemeClr val="bg1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1300" kern="1200" noProof="0" dirty="0" smtClean="0">
              <a:solidFill>
                <a:schemeClr val="bg1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Gestione delle librerie</a:t>
          </a:r>
          <a:endParaRPr lang="it-IT" sz="1300" kern="1200" noProof="0" dirty="0">
            <a:solidFill>
              <a:schemeClr val="bg1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1300" kern="1200" noProof="0" dirty="0" smtClean="0">
              <a:solidFill>
                <a:schemeClr val="bg1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Strutturazione del progetto</a:t>
          </a:r>
          <a:endParaRPr lang="it-IT" sz="1300" kern="1200" noProof="0" dirty="0">
            <a:solidFill>
              <a:schemeClr val="bg1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959243" y="0"/>
        <a:ext cx="5047129" cy="992184"/>
      </dsp:txXfrm>
    </dsp:sp>
    <dsp:sp modelId="{85FC09C1-F5A8-48CE-A79A-7DF7DA8A91CC}">
      <dsp:nvSpPr>
        <dsp:cNvPr id="0" name=""/>
        <dsp:cNvSpPr/>
      </dsp:nvSpPr>
      <dsp:spPr>
        <a:xfrm>
          <a:off x="243491" y="50152"/>
          <a:ext cx="990601" cy="8324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23F5DBF-5DAC-4039-9A1C-4D0F8261FCBB}">
      <dsp:nvSpPr>
        <dsp:cNvPr id="0" name=""/>
        <dsp:cNvSpPr/>
      </dsp:nvSpPr>
      <dsp:spPr>
        <a:xfrm rot="10800000">
          <a:off x="693316" y="1111257"/>
          <a:ext cx="5295127" cy="1173638"/>
        </a:xfrm>
        <a:prstGeom prst="homePlate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58130" tIns="120904" rIns="120904" bIns="120904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700" kern="1200" noProof="0" dirty="0" smtClean="0">
              <a:solidFill>
                <a:srgbClr val="FFFFFF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Caratteristiche</a:t>
          </a:r>
          <a:endParaRPr lang="it-IT" sz="1700" kern="1200" noProof="0" dirty="0">
            <a:solidFill>
              <a:srgbClr val="FFFFFF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1300" kern="1200" noProof="0" dirty="0" smtClean="0">
              <a:solidFill>
                <a:srgbClr val="FFFFFF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Struttura del progetto standard</a:t>
          </a:r>
          <a:endParaRPr lang="it-IT" sz="1300" kern="1200" noProof="0" dirty="0">
            <a:solidFill>
              <a:srgbClr val="FFFFFF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1300" kern="1200" noProof="0" dirty="0" smtClean="0">
              <a:solidFill>
                <a:srgbClr val="FFFFFF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Gestione e download automatico delle librerie</a:t>
          </a:r>
          <a:endParaRPr lang="it-IT" sz="1300" kern="1200" noProof="0" dirty="0">
            <a:solidFill>
              <a:srgbClr val="FFFFFF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1300" kern="1200" noProof="0" dirty="0" smtClean="0">
              <a:solidFill>
                <a:srgbClr val="FFFFFF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Test automatizzati</a:t>
          </a:r>
          <a:endParaRPr lang="it-IT" sz="1300" kern="1200" noProof="0" dirty="0">
            <a:solidFill>
              <a:srgbClr val="FFFFFF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986725" y="1111257"/>
        <a:ext cx="5001718" cy="1173638"/>
      </dsp:txXfrm>
    </dsp:sp>
    <dsp:sp modelId="{0CC77CC7-06E1-4509-BCB8-967BBC24F776}">
      <dsp:nvSpPr>
        <dsp:cNvPr id="0" name=""/>
        <dsp:cNvSpPr/>
      </dsp:nvSpPr>
      <dsp:spPr>
        <a:xfrm>
          <a:off x="349622" y="1263640"/>
          <a:ext cx="954944" cy="885861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31B26A-DE4D-47F0-A1D9-A0BB98B2C43D}">
      <dsp:nvSpPr>
        <dsp:cNvPr id="0" name=""/>
        <dsp:cNvSpPr/>
      </dsp:nvSpPr>
      <dsp:spPr>
        <a:xfrm rot="10800000">
          <a:off x="506159" y="152105"/>
          <a:ext cx="5256402" cy="1092689"/>
        </a:xfrm>
        <a:prstGeom prst="homePlate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57096" tIns="120904" rIns="120904" bIns="120904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700" kern="1200" noProof="0" dirty="0" smtClean="0">
              <a:solidFill>
                <a:srgbClr val="FFFFFF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Problema</a:t>
          </a:r>
          <a:endParaRPr lang="it-IT" sz="1700" kern="1200" noProof="0" dirty="0">
            <a:solidFill>
              <a:srgbClr val="FFFFFF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1300" kern="1200" noProof="0" dirty="0" smtClean="0">
              <a:solidFill>
                <a:srgbClr val="FFFFFF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Gestione dei cambiamenti </a:t>
          </a:r>
          <a:endParaRPr lang="it-IT" sz="1300" kern="1200" noProof="0" dirty="0">
            <a:solidFill>
              <a:srgbClr val="FFFFFF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1300" kern="1200" noProof="0" dirty="0" smtClean="0">
              <a:solidFill>
                <a:srgbClr val="FFFFFF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Facilitare il lavoro in team</a:t>
          </a:r>
          <a:endParaRPr lang="it-IT" sz="1300" kern="1200" noProof="0" dirty="0">
            <a:solidFill>
              <a:srgbClr val="FFFFFF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779331" y="152105"/>
        <a:ext cx="4983230" cy="1092689"/>
      </dsp:txXfrm>
    </dsp:sp>
    <dsp:sp modelId="{85FC09C1-F5A8-48CE-A79A-7DF7DA8A91CC}">
      <dsp:nvSpPr>
        <dsp:cNvPr id="0" name=""/>
        <dsp:cNvSpPr/>
      </dsp:nvSpPr>
      <dsp:spPr>
        <a:xfrm>
          <a:off x="153306" y="255161"/>
          <a:ext cx="989633" cy="83168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23F5DBF-5DAC-4039-9A1C-4D0F8261FCBB}">
      <dsp:nvSpPr>
        <dsp:cNvPr id="0" name=""/>
        <dsp:cNvSpPr/>
      </dsp:nvSpPr>
      <dsp:spPr>
        <a:xfrm rot="10800000">
          <a:off x="533421" y="1447807"/>
          <a:ext cx="5220439" cy="1327182"/>
        </a:xfrm>
        <a:prstGeom prst="homePlate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57096" tIns="120904" rIns="120904" bIns="120904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700" kern="1200" noProof="0" dirty="0" smtClean="0">
              <a:solidFill>
                <a:srgbClr val="FFFFFF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Caratteristiche</a:t>
          </a:r>
          <a:endParaRPr lang="it-IT" sz="1700" kern="1200" noProof="0" dirty="0">
            <a:solidFill>
              <a:srgbClr val="FFFFFF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1300" kern="1200" noProof="0" dirty="0" smtClean="0">
              <a:solidFill>
                <a:srgbClr val="FFFFFF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Gestire in modo efficace le modifiche</a:t>
          </a:r>
          <a:endParaRPr lang="it-IT" sz="1300" kern="1200" noProof="0" dirty="0">
            <a:solidFill>
              <a:srgbClr val="FFFFFF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1300" kern="1200" noProof="0" dirty="0" smtClean="0">
              <a:solidFill>
                <a:srgbClr val="FFFFFF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Cooperative Learning </a:t>
          </a:r>
          <a:endParaRPr lang="it-IT" sz="1300" kern="1200" noProof="0" dirty="0">
            <a:solidFill>
              <a:srgbClr val="FFFFFF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1300" kern="1200" noProof="0" dirty="0" smtClean="0">
              <a:solidFill>
                <a:srgbClr val="FFFFFF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Facilitare la costruzione di versioni differenti</a:t>
          </a:r>
          <a:endParaRPr lang="it-IT" sz="1300" kern="1200" noProof="0" dirty="0">
            <a:solidFill>
              <a:srgbClr val="FFFFFF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1300" kern="1200" noProof="0" dirty="0" smtClean="0">
              <a:solidFill>
                <a:srgbClr val="FFFFFF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Riferire agli interessati variazioni nel codice</a:t>
          </a:r>
          <a:endParaRPr lang="it-IT" sz="1300" kern="1200" noProof="0" dirty="0">
            <a:solidFill>
              <a:srgbClr val="FFFFFF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865216" y="1447807"/>
        <a:ext cx="4888644" cy="1327182"/>
      </dsp:txXfrm>
    </dsp:sp>
    <dsp:sp modelId="{0CC77CC7-06E1-4509-BCB8-967BBC24F776}">
      <dsp:nvSpPr>
        <dsp:cNvPr id="0" name=""/>
        <dsp:cNvSpPr/>
      </dsp:nvSpPr>
      <dsp:spPr>
        <a:xfrm>
          <a:off x="228603" y="1523990"/>
          <a:ext cx="1051193" cy="100696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31B26A-DE4D-47F0-A1D9-A0BB98B2C43D}">
      <dsp:nvSpPr>
        <dsp:cNvPr id="0" name=""/>
        <dsp:cNvSpPr/>
      </dsp:nvSpPr>
      <dsp:spPr>
        <a:xfrm rot="10800000">
          <a:off x="748563" y="0"/>
          <a:ext cx="5922237" cy="1380233"/>
        </a:xfrm>
        <a:prstGeom prst="homePlate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1836" tIns="99568" rIns="99568" bIns="99568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700" kern="1200" noProof="0" dirty="0" smtClean="0">
              <a:solidFill>
                <a:schemeClr val="bg1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Problema</a:t>
          </a:r>
          <a:endParaRPr lang="it-IT" sz="1700" kern="1200" noProof="0" dirty="0">
            <a:solidFill>
              <a:schemeClr val="bg1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1400" kern="1200" noProof="0" dirty="0" smtClean="0">
              <a:solidFill>
                <a:schemeClr val="bg1"/>
              </a:solidFill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Diversi ambienti di produzione per i client e per i server</a:t>
          </a:r>
          <a:endParaRPr lang="it-IT" sz="1400" kern="1200" noProof="0" dirty="0">
            <a:solidFill>
              <a:schemeClr val="bg1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1400" kern="1200" noProof="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Tali ambienti devono essere gli stessi per tutti gli studenti in modo da minimizzare problemi di configurazione</a:t>
          </a:r>
          <a:endParaRPr lang="it-IT" sz="1400" kern="1200" noProof="0" dirty="0"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1093621" y="0"/>
        <a:ext cx="5577179" cy="1380233"/>
      </dsp:txXfrm>
    </dsp:sp>
    <dsp:sp modelId="{85FC09C1-F5A8-48CE-A79A-7DF7DA8A91CC}">
      <dsp:nvSpPr>
        <dsp:cNvPr id="0" name=""/>
        <dsp:cNvSpPr/>
      </dsp:nvSpPr>
      <dsp:spPr>
        <a:xfrm>
          <a:off x="0" y="63016"/>
          <a:ext cx="1383769" cy="12323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23F5DBF-5DAC-4039-9A1C-4D0F8261FCBB}">
      <dsp:nvSpPr>
        <dsp:cNvPr id="0" name=""/>
        <dsp:cNvSpPr/>
      </dsp:nvSpPr>
      <dsp:spPr>
        <a:xfrm rot="10800000">
          <a:off x="732669" y="1727947"/>
          <a:ext cx="5906062" cy="1114692"/>
        </a:xfrm>
        <a:prstGeom prst="homePlate">
          <a:avLst/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1836" tIns="120904" rIns="120904" bIns="120904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700" kern="1200" noProof="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Caratteristiche</a:t>
          </a:r>
          <a:endParaRPr lang="it-IT" sz="1700" kern="1200" noProof="0" dirty="0"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1400" kern="1200" noProof="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Creazione semplificata di ambienti virtuali </a:t>
          </a:r>
          <a:endParaRPr lang="it-IT" sz="1400" kern="1200" noProof="0" dirty="0"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1400" kern="1200" noProof="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Ambienti virtuali riproducibili e portabili</a:t>
          </a:r>
          <a:endParaRPr lang="it-IT" sz="1400" kern="1200" noProof="0" dirty="0"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1011342" y="1727947"/>
        <a:ext cx="5627389" cy="1114692"/>
      </dsp:txXfrm>
    </dsp:sp>
    <dsp:sp modelId="{0CC77CC7-06E1-4509-BCB8-967BBC24F776}">
      <dsp:nvSpPr>
        <dsp:cNvPr id="0" name=""/>
        <dsp:cNvSpPr/>
      </dsp:nvSpPr>
      <dsp:spPr>
        <a:xfrm>
          <a:off x="35308" y="1664262"/>
          <a:ext cx="1214364" cy="118499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30654F6-838F-054F-9C73-CC1A98560333}">
      <dsp:nvSpPr>
        <dsp:cNvPr id="0" name=""/>
        <dsp:cNvSpPr/>
      </dsp:nvSpPr>
      <dsp:spPr>
        <a:xfrm rot="10800000">
          <a:off x="615787" y="3257652"/>
          <a:ext cx="5945922" cy="1636918"/>
        </a:xfrm>
        <a:prstGeom prst="homePlate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1836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600" kern="1200" noProof="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VAGRANT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600" kern="1200" noProof="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•Sfrutta i più noti </a:t>
          </a:r>
          <a:r>
            <a:rPr lang="it-IT" sz="1600" kern="1200" noProof="0" dirty="0" err="1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hypervisor</a:t>
          </a:r>
          <a:r>
            <a:rPr lang="it-IT" sz="1600" kern="1200" noProof="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 (</a:t>
          </a:r>
          <a:r>
            <a:rPr lang="it-IT" sz="1600" kern="1200" noProof="0" dirty="0" err="1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VirtualBox</a:t>
          </a:r>
          <a:r>
            <a:rPr lang="it-IT" sz="1600" kern="1200" noProof="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, </a:t>
          </a:r>
          <a:r>
            <a:rPr lang="it-IT" sz="1600" kern="1200" noProof="0" dirty="0" err="1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VMWare,etc</a:t>
          </a:r>
          <a:r>
            <a:rPr lang="it-IT" sz="1600" kern="1200" noProof="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.)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600" kern="1200" noProof="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•Basato su Box, immagine di base per creare ambienti virtuali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600" kern="1200" noProof="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•Gestione di VM mediante un file di configurazione</a:t>
          </a:r>
          <a:endParaRPr lang="it-IT" sz="1600" kern="1200" noProof="0" dirty="0"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1025016" y="3257652"/>
        <a:ext cx="5536693" cy="1636918"/>
      </dsp:txXfrm>
    </dsp:sp>
    <dsp:sp modelId="{2ADD23E3-336A-B645-B99D-6326DEE1ABB3}">
      <dsp:nvSpPr>
        <dsp:cNvPr id="0" name=""/>
        <dsp:cNvSpPr/>
      </dsp:nvSpPr>
      <dsp:spPr>
        <a:xfrm>
          <a:off x="0" y="3422645"/>
          <a:ext cx="1496536" cy="130175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481571-BC55-4AF7-8D2E-259FFF397CBA}">
      <dsp:nvSpPr>
        <dsp:cNvPr id="0" name=""/>
        <dsp:cNvSpPr/>
      </dsp:nvSpPr>
      <dsp:spPr>
        <a:xfrm>
          <a:off x="2234" y="1214013"/>
          <a:ext cx="2178546" cy="2189473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2000" kern="1200" noProof="0" dirty="0" smtClean="0">
              <a:effectLst/>
            </a:rPr>
            <a:t>Visualizzare auto disponibili</a:t>
          </a:r>
          <a:endParaRPr lang="it-IT" sz="2000" kern="1200" noProof="0" dirty="0">
            <a:effectLst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2000" kern="1200" noProof="0" dirty="0" smtClean="0">
              <a:effectLst/>
            </a:rPr>
            <a:t>Visualizzare dettaglio auto</a:t>
          </a:r>
          <a:endParaRPr lang="it-IT" sz="2000" kern="1200" noProof="0" dirty="0">
            <a:effectLst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2000" kern="1200" noProof="0" dirty="0" smtClean="0">
              <a:effectLst/>
            </a:rPr>
            <a:t>Registrazione</a:t>
          </a:r>
          <a:endParaRPr lang="it-IT" sz="2000" kern="1200" noProof="0" dirty="0">
            <a:effectLst/>
          </a:endParaRPr>
        </a:p>
      </dsp:txBody>
      <dsp:txXfrm>
        <a:off x="2234" y="1214013"/>
        <a:ext cx="2178546" cy="2189473"/>
      </dsp:txXfrm>
    </dsp:sp>
    <dsp:sp modelId="{B5B365FC-1166-487E-94DA-1436639AACE6}">
      <dsp:nvSpPr>
        <dsp:cNvPr id="0" name=""/>
        <dsp:cNvSpPr/>
      </dsp:nvSpPr>
      <dsp:spPr>
        <a:xfrm>
          <a:off x="2234" y="89013"/>
          <a:ext cx="2178546" cy="1125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3100" kern="1200" noProof="0" dirty="0" smtClean="0">
              <a:effectLst/>
            </a:rPr>
            <a:t>Utente Semplice</a:t>
          </a:r>
          <a:endParaRPr lang="it-IT" sz="3100" kern="1200" noProof="0" dirty="0">
            <a:effectLst/>
          </a:endParaRPr>
        </a:p>
      </dsp:txBody>
      <dsp:txXfrm>
        <a:off x="2234" y="89013"/>
        <a:ext cx="2178546" cy="1125000"/>
      </dsp:txXfrm>
    </dsp:sp>
    <dsp:sp modelId="{04269632-F9A2-483A-8C2B-A47CE316A641}">
      <dsp:nvSpPr>
        <dsp:cNvPr id="0" name=""/>
        <dsp:cNvSpPr/>
      </dsp:nvSpPr>
      <dsp:spPr>
        <a:xfrm>
          <a:off x="2485776" y="1214013"/>
          <a:ext cx="2178546" cy="2189473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2000" kern="1200" noProof="0" dirty="0" smtClean="0">
              <a:effectLst/>
            </a:rPr>
            <a:t>Login/</a:t>
          </a:r>
          <a:r>
            <a:rPr lang="it-IT" sz="2000" kern="1200" noProof="0" dirty="0" err="1" smtClean="0">
              <a:effectLst/>
            </a:rPr>
            <a:t>Logout</a:t>
          </a:r>
          <a:endParaRPr lang="it-IT" sz="2000" kern="1200" noProof="0" dirty="0">
            <a:effectLst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2000" kern="1200" noProof="0" dirty="0" smtClean="0">
              <a:effectLst/>
            </a:rPr>
            <a:t>Prenotare auto</a:t>
          </a:r>
          <a:endParaRPr lang="it-IT" sz="2000" kern="1200" noProof="0" dirty="0">
            <a:effectLst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2000" kern="1200" noProof="0" dirty="0" smtClean="0">
              <a:effectLst/>
            </a:rPr>
            <a:t>Simulazione guida auto</a:t>
          </a:r>
          <a:endParaRPr lang="it-IT" sz="2000" kern="1200" noProof="0" dirty="0">
            <a:effectLst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2000" kern="1200" noProof="0" dirty="0" smtClean="0">
              <a:effectLst/>
            </a:rPr>
            <a:t>Storico noleggi</a:t>
          </a:r>
          <a:endParaRPr lang="it-IT" sz="2000" kern="1200" noProof="0" dirty="0">
            <a:effectLst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2000" kern="1200" noProof="0" dirty="0" smtClean="0">
              <a:effectLst/>
            </a:rPr>
            <a:t>Costi totali</a:t>
          </a:r>
          <a:endParaRPr lang="it-IT" sz="2000" kern="1200" noProof="0" dirty="0">
            <a:effectLst/>
          </a:endParaRPr>
        </a:p>
      </dsp:txBody>
      <dsp:txXfrm>
        <a:off x="2485776" y="1214013"/>
        <a:ext cx="2178546" cy="2189473"/>
      </dsp:txXfrm>
    </dsp:sp>
    <dsp:sp modelId="{2746C005-0552-405D-AFCF-F82F8762A9DA}">
      <dsp:nvSpPr>
        <dsp:cNvPr id="0" name=""/>
        <dsp:cNvSpPr/>
      </dsp:nvSpPr>
      <dsp:spPr>
        <a:xfrm>
          <a:off x="2485776" y="89013"/>
          <a:ext cx="2178546" cy="1125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3100" kern="1200" noProof="0" dirty="0" smtClean="0">
              <a:effectLst/>
            </a:rPr>
            <a:t>Utente Registrato</a:t>
          </a:r>
          <a:endParaRPr lang="it-IT" sz="3100" kern="1200" noProof="0" dirty="0">
            <a:effectLst/>
          </a:endParaRPr>
        </a:p>
      </dsp:txBody>
      <dsp:txXfrm>
        <a:off x="2485776" y="89013"/>
        <a:ext cx="2178546" cy="1125000"/>
      </dsp:txXfrm>
    </dsp:sp>
    <dsp:sp modelId="{96683A46-9AA2-4E1F-9947-88113678410E}">
      <dsp:nvSpPr>
        <dsp:cNvPr id="0" name=""/>
        <dsp:cNvSpPr/>
      </dsp:nvSpPr>
      <dsp:spPr>
        <a:xfrm>
          <a:off x="4969319" y="1214013"/>
          <a:ext cx="2178546" cy="2189473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2000" kern="1200" noProof="0" dirty="0" smtClean="0">
              <a:effectLst/>
            </a:rPr>
            <a:t>Abilitare utenti</a:t>
          </a:r>
          <a:endParaRPr lang="it-IT" sz="2000" kern="1200" noProof="0" dirty="0">
            <a:effectLst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2000" kern="1200" noProof="0" dirty="0" smtClean="0">
              <a:effectLst/>
            </a:rPr>
            <a:t>Rifornire auto</a:t>
          </a:r>
          <a:endParaRPr lang="it-IT" sz="2000" kern="1200" noProof="0" dirty="0">
            <a:effectLst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2000" kern="1200" noProof="0" dirty="0" smtClean="0">
              <a:effectLst/>
            </a:rPr>
            <a:t>Pulire auto</a:t>
          </a:r>
          <a:endParaRPr lang="it-IT" sz="2000" kern="1200" noProof="0" dirty="0">
            <a:effectLst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2000" kern="1200" noProof="0" dirty="0" smtClean="0">
              <a:effectLst/>
            </a:rPr>
            <a:t>Riparare auto</a:t>
          </a:r>
          <a:endParaRPr lang="it-IT" sz="2000" kern="1200" noProof="0" dirty="0">
            <a:effectLst/>
          </a:endParaRPr>
        </a:p>
      </dsp:txBody>
      <dsp:txXfrm>
        <a:off x="4969319" y="1214013"/>
        <a:ext cx="2178546" cy="2189473"/>
      </dsp:txXfrm>
    </dsp:sp>
    <dsp:sp modelId="{4E782E57-9F00-40E2-B1E9-5C0A149313F4}">
      <dsp:nvSpPr>
        <dsp:cNvPr id="0" name=""/>
        <dsp:cNvSpPr/>
      </dsp:nvSpPr>
      <dsp:spPr>
        <a:xfrm>
          <a:off x="4969319" y="89013"/>
          <a:ext cx="2178546" cy="1125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3100" kern="1200" noProof="0" dirty="0" err="1" smtClean="0">
              <a:effectLst/>
            </a:rPr>
            <a:t>Admin</a:t>
          </a:r>
          <a:endParaRPr lang="it-IT" sz="3100" kern="1200" noProof="0" dirty="0">
            <a:effectLst/>
          </a:endParaRPr>
        </a:p>
      </dsp:txBody>
      <dsp:txXfrm>
        <a:off x="4969319" y="89013"/>
        <a:ext cx="2178546" cy="112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#1" minVer="12.0">
  <dgm:title val=""/>
  <dgm:desc val=""/>
  <dgm:catLst>
    <dgm:cat type="process" pri="9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</dgm:varLst>
    <dgm:alg type="composite">
      <dgm:param type="vertAlign" val="none"/>
      <dgm:param type="horzAlign" val="none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/>
          </dgm:shape>
          <dgm:presOf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val="250"/>
                <dgm:constr type="h" val="250"/>
                <dgm:constr type="l" for="ch" forName="textBox1" refType="w" fact="0.43525"/>
                <dgm:constr type="t" for="ch" forName="textBox1" refType="h" fact="0.41625"/>
                <dgm:constr type="w" for="ch" forName="textBox1" refType="w" fact="0.4"/>
                <dgm:constr type="h" for="ch" forName="textBox1" refType="h" fact="0.4"/>
                <dgm:constr type="ctrX" for="ch" forName="bullet1" refType="l" refFor="ch" refForName="textBox1"/>
                <dgm:constr type="ctrY" for="ch" forName="bullet1" refType="t" refFor="ch" refForName="textBox1"/>
                <dgm:constr type="w" for="ch" forName="bullet1" refType="w" fact="0.0325"/>
                <dgm:constr type="h" for="ch" forName="bullet1" refType="w" refFor="ch" refForName="bullet1"/>
                <dgm:constr type="primFontSz" for="ch" ptType="node" val="36"/>
                <dgm:constr type="primFontSz" for="ch" ptType="node" op="equ"/>
              </dgm:constrLst>
              <dgm:forEach name="Name5" axis="ch" ptType="node" cnt="1"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w" val="250"/>
                    <dgm:constr type="h" val="250"/>
                    <dgm:constr type="primFontSz" val="36"/>
                  </dgm:constrLst>
                  <dgm:ruleLst>
                    <dgm:rule type="primFontSz" val="2" fact="NaN" max="NaN"/>
                  </dgm:ruleLst>
                </dgm:layoutNode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val="250"/>
                <dgm:constr type="h" val="250"/>
                <dgm:constr type="l" for="ch" forName="textBox2a" refType="w" fact="0.2735"/>
                <dgm:constr type="t" for="ch" forName="textBox2a" refType="h" fact="0.5565"/>
                <dgm:constr type="w" for="ch" forName="textBox2a" refType="w" fact="0.325"/>
                <dgm:constr type="h" for="ch" forName="textBox2a" refType="h" fact="0.4"/>
                <dgm:constr type="ctrX" for="ch" forName="bullet2a" refType="l" refFor="ch" refForName="textBox2a"/>
                <dgm:constr type="ctrY" for="ch" forName="bullet2a" refType="t" refFor="ch" refForName="textBox2a"/>
                <dgm:constr type="w" for="ch" forName="bullet2a" refType="w" fact="0.025"/>
                <dgm:constr type="h" for="ch" forName="bullet2a" refType="w" refFor="ch" refForName="bullet2a"/>
                <dgm:constr type="l" for="ch" forName="textBox2b" refType="w" fact="0.6145"/>
                <dgm:constr type="t" for="ch" forName="textBox2b" refType="h" fact="0.3085"/>
                <dgm:constr type="w" for="ch" forName="textBox2b" refType="w" fact="0.325"/>
                <dgm:constr type="h" for="ch" forName="textBox2b" refType="h" fact="0.4"/>
                <dgm:constr type="ctrX" for="ch" forName="bullet2b" refType="l" refFor="ch" refForName="textBox2b"/>
                <dgm:constr type="ctrY" for="ch" forName="bullet2b" refType="t" refFor="ch" refForName="textBox2b"/>
                <dgm:constr type="w" for="ch" forName="bullet2b" refType="w" fact="0.035"/>
                <dgm:constr type="h" for="ch" forName="bullet2b" refType="w" refFor="ch" refForName="bullet2b"/>
                <dgm:constr type="primFontSz" for="ch" ptType="node" val="36"/>
                <dgm:constr type="primFontSz" for="ch" ptType="node" op="equ"/>
              </dgm:constrLst>
              <dgm:forEach name="Name7" axis="ch" ptType="node" cnt="1">
                <dgm:layoutNode name="textBox2a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w" val="250"/>
                    <dgm:constr type="h" val="250"/>
                    <dgm:constr type="primFontSz" val="36"/>
                  </dgm:constrLst>
                  <dgm:ruleLst>
                    <dgm:rule type="primFontSz" val="2" fact="NaN" max="NaN"/>
                  </dgm:ruleLst>
                </dgm:layoutNode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</dgm:layoutNode>
              </dgm:forEach>
              <dgm:forEach name="Name8" axis="ch" ptType="node" st="2" cnt="1">
                <dgm:layoutNode name="textBox2b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w" val="250"/>
                    <dgm:constr type="h" val="250"/>
                    <dgm:constr type="primFontSz" val="36"/>
                  </dgm:constrLst>
                  <dgm:ruleLst>
                    <dgm:rule type="primFontSz" val="2" fact="NaN" max="NaN"/>
                  </dgm:ruleLst>
                </dgm:layoutNode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</dgm:layoutNode>
              </dgm:forEach>
            </dgm:layoutNode>
          </dgm:if>
          <dgm:if name="Name9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val="250"/>
                <dgm:constr type="h" val="250"/>
                <dgm:constr type="l" for="ch" forName="textBox3a" refType="w" fact="0.176"/>
                <dgm:constr type="t" for="ch" forName="textBox3a" refType="h" fact="0.668"/>
                <dgm:constr type="w" for="ch" forName="textBox3a" refType="w" fact="0.25"/>
                <dgm:constr type="h" for="ch" forName="textBox3a" refType="h" fact="0.26"/>
                <dgm:constr type="ctrX" for="ch" forName="bullet3a" refType="l" refFor="ch" refForName="textBox3a"/>
                <dgm:constr type="ctrY" for="ch" forName="bullet3a" refType="t" refFor="ch" refForName="textBox3a"/>
                <dgm:constr type="w" for="ch" forName="bullet3a" refType="w" fact="0.02"/>
                <dgm:constr type="h" for="ch" forName="bullet3a" refType="w" refFor="ch" refForName="bullet3a"/>
                <dgm:constr type="l" for="ch" forName="textBox3b" refType="w" fact="0.43525"/>
                <dgm:constr type="t" for="ch" forName="textBox3b" refType="h" fact="0.41625"/>
                <dgm:constr type="w" for="ch" forName="textBox3b" refType="w" fact="0.25"/>
                <dgm:constr type="h" for="ch" forName="textBox3b" refType="h" fact="0.26"/>
                <dgm:constr type="ctrX" for="ch" forName="bullet3b" refType="l" refFor="ch" refForName="textBox3b"/>
                <dgm:constr type="ctrY" for="ch" forName="bullet3b" refType="t" refFor="ch" refForName="textBox3b"/>
                <dgm:constr type="w" for="ch" forName="bullet3b" refType="w" fact="0.0325"/>
                <dgm:constr type="h" for="ch" forName="bullet3b" refType="w" refFor="ch" refForName="bullet3b"/>
                <dgm:constr type="l" for="ch" forName="textBox3c" refType="w" fact="0.73675"/>
                <dgm:constr type="t" for="ch" forName="textBox3c" refType="h" fact="0.25475"/>
                <dgm:constr type="w" for="ch" forName="textBox3c" refType="w" fact="0.25"/>
                <dgm:constr type="h" for="ch" forName="textBox3c" refType="h" fact="0.26"/>
                <dgm:constr type="ctrX" for="ch" forName="bullet3c" refType="l" refFor="ch" refForName="textBox3c"/>
                <dgm:constr type="ctrY" for="ch" forName="bullet3c" refType="t" refFor="ch" refForName="textBox3c"/>
                <dgm:constr type="w" for="ch" forName="bullet3c" refType="w" fact="0.0375"/>
                <dgm:constr type="h" for="ch" forName="bullet3c" refType="w" refFor="ch" refForName="bullet3c"/>
                <dgm:constr type="primFontSz" for="ch" ptType="node" val="36"/>
                <dgm:constr type="primFontSz" for="ch" ptType="node" op="equ"/>
              </dgm:constrLst>
              <dgm:forEach name="Name10" axis="ch" ptType="node" cnt="1">
                <dgm:layoutNode name="textBox3a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w" val="250"/>
                    <dgm:constr type="h" val="250"/>
                    <dgm:constr type="primFontSz" val="36"/>
                  </dgm:constrLst>
                  <dgm:ruleLst>
                    <dgm:rule type="primFontSz" val="2" fact="NaN" max="NaN"/>
                  </dgm:ruleLst>
                </dgm:layoutNode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</dgm:layoutNode>
              </dgm:forEach>
              <dgm:forEach name="Name11" axis="ch" ptType="node" st="2" cnt="1">
                <dgm:layoutNode name="textBox3b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w" val="250"/>
                    <dgm:constr type="h" val="250"/>
                    <dgm:constr type="primFontSz" val="36"/>
                  </dgm:constrLst>
                  <dgm:ruleLst>
                    <dgm:rule type="primFontSz" val="2" fact="NaN" max="NaN"/>
                  </dgm:ruleLst>
                </dgm:layoutNode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</dgm:layoutNode>
              </dgm:forEach>
              <dgm:forEach name="Name12" axis="ch" ptType="node" st="3" cnt="1">
                <dgm:layoutNode name="textBox3c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w" val="250"/>
                    <dgm:constr type="h" val="250"/>
                    <dgm:constr type="primFontSz" val="36"/>
                  </dgm:constrLst>
                  <dgm:ruleLst>
                    <dgm:rule type="primFontSz" val="2" fact="NaN" max="NaN"/>
                  </dgm:ruleLst>
                </dgm:layoutNode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</dgm:layoutNode>
              </dgm:forEach>
            </dgm:layoutNode>
          </dgm:if>
          <dgm:if name="Name13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val="250"/>
                <dgm:constr type="h" val="250"/>
                <dgm:constr type="l" for="ch" forName="textBox4a" refType="w" fact="0.139"/>
                <dgm:constr type="t" for="ch" forName="textBox4a" refType="h" fact="0.72"/>
                <dgm:constr type="w" for="ch" forName="textBox4a" refType="w" fact="0.175"/>
                <dgm:constr type="h" for="ch" forName="textBox4a" refType="h" fact="0.26"/>
                <dgm:constr type="ctrX" for="ch" forName="bullet4a" refType="l" refFor="ch" refForName="textBox4a"/>
                <dgm:constr type="ctrY" for="ch" forName="bullet4a" refType="t" refFor="ch" refForName="textBox4a"/>
                <dgm:constr type="w" for="ch" forName="bullet4a" refType="w" fact="0.02"/>
                <dgm:constr type="h" for="ch" forName="bullet4a" refType="w" refFor="ch" refForName="bullet4a"/>
                <dgm:constr type="l" for="ch" forName="textBox4b" refType="w" fact="0.33075"/>
                <dgm:constr type="t" for="ch" forName="textBox4b" refType="h" fact="0.49775"/>
                <dgm:constr type="w" for="ch" forName="textBox4b" refType="w" fact="0.175"/>
                <dgm:constr type="h" for="ch" forName="textBox4b" refType="h" fact="0.26"/>
                <dgm:constr type="ctrX" for="ch" forName="bullet4b" refType="l" refFor="ch" refForName="textBox4b"/>
                <dgm:constr type="ctrY" for="ch" forName="bullet4b" refType="t" refFor="ch" refForName="textBox4b"/>
                <dgm:constr type="w" for="ch" forName="bullet4b" refType="w" fact="0.0275"/>
                <dgm:constr type="h" for="ch" forName="bullet4b" refType="w" refFor="ch" refForName="bullet4b"/>
                <dgm:constr type="l" for="ch" forName="textBox4c" refType="w" fact="0.55925"/>
                <dgm:constr type="t" for="ch" forName="textBox4c" refType="h" fact="0.33325"/>
                <dgm:constr type="w" for="ch" forName="textBox4c" refType="w" fact="0.175"/>
                <dgm:constr type="h" for="ch" forName="textBox4c" refType="h" fact="0.26"/>
                <dgm:constr type="ctrX" for="ch" forName="bullet4c" refType="l" refFor="ch" refForName="textBox4c"/>
                <dgm:constr type="ctrY" for="ch" forName="bullet4c" refType="t" refFor="ch" refForName="textBox4c"/>
                <dgm:constr type="w" for="ch" forName="bullet4c" refType="w" fact="0.0325"/>
                <dgm:constr type="h" for="ch" forName="bullet4c" refType="w" refFor="ch" refForName="bullet4c"/>
                <dgm:constr type="l" for="ch" forName="textBox4d" refType="w" fact="0.79675"/>
                <dgm:constr type="t" for="ch" forName="textBox4d" refType="h" fact="0.23575"/>
                <dgm:constr type="w" for="ch" forName="textBox4d" refType="w" fact="0.175"/>
                <dgm:constr type="h" for="ch" forName="textBox4d" refType="h" fact="0.26"/>
                <dgm:constr type="ctrX" for="ch" forName="bullet4d" refType="l" refFor="ch" refForName="textBox4d"/>
                <dgm:constr type="ctrY" for="ch" forName="bullet4d" refType="t" refFor="ch" refForName="textBox4d"/>
                <dgm:constr type="w" for="ch" forName="bullet4d" refType="w" fact="0.0375"/>
                <dgm:constr type="h" for="ch" forName="bullet4d" refType="w" refFor="ch" refForName="bullet4d"/>
                <dgm:constr type="primFontSz" for="ch" ptType="node" val="36"/>
                <dgm:constr type="primFontSz" for="ch" ptType="node" op="equ"/>
              </dgm:constrLst>
              <dgm:forEach name="Name14" axis="ch" ptType="node" cnt="1">
                <dgm:layoutNode name="textBox4a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w" val="250"/>
                    <dgm:constr type="h" val="250"/>
                    <dgm:constr type="primFontSz" val="36"/>
                  </dgm:constrLst>
                  <dgm:ruleLst>
                    <dgm:rule type="primFontSz" val="2" fact="NaN" max="NaN"/>
                  </dgm:ruleLst>
                </dgm:layoutNode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</dgm:layoutNode>
              </dgm:forEach>
              <dgm:forEach name="Name15" axis="ch" ptType="node" st="2" cnt="1">
                <dgm:layoutNode name="textBox4b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w" val="250"/>
                    <dgm:constr type="h" val="250"/>
                    <dgm:constr type="primFontSz" val="36"/>
                  </dgm:constrLst>
                  <dgm:ruleLst>
                    <dgm:rule type="primFontSz" val="2" fact="NaN" max="NaN"/>
                  </dgm:ruleLst>
                </dgm:layoutNode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</dgm:layoutNode>
              </dgm:forEach>
              <dgm:forEach name="Name16" axis="ch" ptType="node" st="3" cnt="1">
                <dgm:layoutNode name="textBox4c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w" val="250"/>
                    <dgm:constr type="h" val="250"/>
                    <dgm:constr type="primFontSz" val="36"/>
                  </dgm:constrLst>
                  <dgm:ruleLst>
                    <dgm:rule type="primFontSz" val="2" fact="NaN" max="NaN"/>
                  </dgm:ruleLst>
                </dgm:layoutNode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</dgm:layoutNode>
              </dgm:forEach>
              <dgm:forEach name="Name17" axis="ch" ptType="node" st="4" cnt="1">
                <dgm:layoutNode name="textBox4d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w" val="250"/>
                    <dgm:constr type="h" val="250"/>
                    <dgm:constr type="primFontSz" val="36"/>
                  </dgm:constrLst>
                  <dgm:ruleLst>
                    <dgm:rule type="primFontSz" val="2" fact="NaN" max="NaN"/>
                  </dgm:ruleLst>
                </dgm:layoutNode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</dgm:layoutNode>
              </dgm:forEach>
            </dgm:layoutNode>
          </dgm:if>
          <dgm:else name="Name18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val="250"/>
                <dgm:constr type="h" val="250"/>
                <dgm:constr type="l" for="ch" forName="textBox5a" refType="w" fact="0.139"/>
                <dgm:constr type="t" for="ch" forName="textBox5a" refType="h" fact="0.72"/>
                <dgm:constr type="w" for="ch" forName="textBox5a" refType="w" fact="0.125"/>
                <dgm:constr type="h" for="ch" forName="textBox5a" refType="h" fact="0.26"/>
                <dgm:constr type="ctrX" for="ch" forName="bullet5a" refType="l" refFor="ch" refForName="textBox5a"/>
                <dgm:constr type="ctrY" for="ch" forName="bullet5a" refType="t" refFor="ch" refForName="textBox5a"/>
                <dgm:constr type="w" for="ch" forName="bullet5a" refType="w" fact="0.02"/>
                <dgm:constr type="h" for="ch" forName="bullet5a" refType="w" refFor="ch" refForName="bullet5a"/>
                <dgm:constr type="l" for="ch" forName="textBox5b" refType="w" fact="0.2735"/>
                <dgm:constr type="t" for="ch" forName="textBox5b" refType="h" fact="0.5565"/>
                <dgm:constr type="w" for="ch" forName="textBox5b" refType="w" fact="0.125"/>
                <dgm:constr type="h" for="ch" forName="textBox5b" refType="h" fact="0.26"/>
                <dgm:constr type="ctrX" for="ch" forName="bullet5b" refType="l" refFor="ch" refForName="textBox5b"/>
                <dgm:constr type="ctrY" for="ch" forName="bullet5b" refType="t" refFor="ch" refForName="textBox5b"/>
                <dgm:constr type="w" for="ch" forName="bullet5b" refType="w" fact="0.025"/>
                <dgm:constr type="h" for="ch" forName="bullet5b" refType="w" refFor="ch" refForName="bullet5b"/>
                <dgm:constr type="l" for="ch" forName="textBox5c" refType="w" fact="0.43525"/>
                <dgm:constr type="t" for="ch" forName="textBox5c" refType="h" fact="0.41625"/>
                <dgm:constr type="w" for="ch" forName="textBox5c" refType="w" fact="0.125"/>
                <dgm:constr type="h" for="ch" forName="textBox5c" refType="h" fact="0.26"/>
                <dgm:constr type="ctrX" for="ch" forName="bullet5c" refType="l" refFor="ch" refForName="textBox5c"/>
                <dgm:constr type="ctrY" for="ch" forName="bullet5c" refType="t" refFor="ch" refForName="textBox5c"/>
                <dgm:constr type="w" for="ch" forName="bullet5c" refType="w" fact="0.0325"/>
                <dgm:constr type="h" for="ch" forName="bullet5c" refType="w" refFor="ch" refForName="bullet5c"/>
                <dgm:constr type="l" for="ch" forName="textBox5d" refType="w" fact="0.6145"/>
                <dgm:constr type="t" for="ch" forName="textBox5d" refType="h" fact="0.3085"/>
                <dgm:constr type="w" for="ch" forName="textBox5d" refType="w" fact="0.125"/>
                <dgm:constr type="h" for="ch" forName="textBox5d" refType="h" fact="0.26"/>
                <dgm:constr type="ctrX" for="ch" forName="bullet5d" refType="l" refFor="ch" refForName="textBox5d"/>
                <dgm:constr type="ctrY" for="ch" forName="bullet5d" refType="t" refFor="ch" refForName="textBox5d"/>
                <dgm:constr type="w" for="ch" forName="bullet5d" refType="w" fact="0.035"/>
                <dgm:constr type="h" for="ch" forName="bullet5d" refType="w" refFor="ch" refForName="bullet5d"/>
                <dgm:constr type="l" for="ch" forName="textBox5e" refType="w" fact="0.79675"/>
                <dgm:constr type="t" for="ch" forName="textBox5e" refType="h" fact="0.23575"/>
                <dgm:constr type="w" for="ch" forName="textBox5e" refType="w" fact="0.125"/>
                <dgm:constr type="h" for="ch" forName="textBox5e" refType="h" fact="0.26"/>
                <dgm:constr type="ctrX" for="ch" forName="bullet5e" refType="l" refFor="ch" refForName="textBox5e"/>
                <dgm:constr type="ctrY" for="ch" forName="bullet5e" refType="t" refFor="ch" refForName="textBox5e"/>
                <dgm:constr type="w" for="ch" forName="bullet5e" refType="w" fact="0.0375"/>
                <dgm:constr type="h" for="ch" forName="bullet5e" refType="w" refFor="ch" refForName="bullet5e"/>
                <dgm:constr type="primFontSz" for="ch" ptType="node" val="36"/>
                <dgm:constr type="primFontSz" for="ch" ptType="node" op="equ"/>
              </dgm:constrLst>
              <dgm:forEach name="Name19" axis="ch" ptType="node" cnt="1">
                <dgm:layoutNode name="textBox5a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w" val="250"/>
                    <dgm:constr type="h" val="250"/>
                    <dgm:constr type="primFontSz" val="36"/>
                  </dgm:constrLst>
                  <dgm:ruleLst>
                    <dgm:rule type="primFontSz" val="2" fact="NaN" max="NaN"/>
                  </dgm:ruleLst>
                </dgm:layoutNode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</dgm:layoutNode>
              </dgm:forEach>
              <dgm:forEach name="Name20" axis="ch" ptType="node" st="2" cnt="1">
                <dgm:layoutNode name="textBox5b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w" val="250"/>
                    <dgm:constr type="h" val="250"/>
                    <dgm:constr type="primFontSz" val="36"/>
                  </dgm:constrLst>
                  <dgm:ruleLst>
                    <dgm:rule type="primFontSz" val="2" fact="NaN" max="NaN"/>
                  </dgm:ruleLst>
                </dgm:layoutNode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</dgm:layoutNode>
              </dgm:forEach>
              <dgm:forEach name="Name21" axis="ch" ptType="node" st="3" cnt="1">
                <dgm:layoutNode name="textBox5c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w" val="250"/>
                    <dgm:constr type="h" val="250"/>
                    <dgm:constr type="primFontSz" val="36"/>
                  </dgm:constrLst>
                  <dgm:ruleLst>
                    <dgm:rule type="primFontSz" val="2" fact="NaN" max="NaN"/>
                  </dgm:ruleLst>
                </dgm:layoutNode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</dgm:layoutNode>
              </dgm:forEach>
              <dgm:forEach name="Name22" axis="ch" ptType="node" st="4" cnt="1">
                <dgm:layoutNode name="textBox5d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w" val="250"/>
                    <dgm:constr type="h" val="250"/>
                    <dgm:constr type="primFontSz" val="36"/>
                  </dgm:constrLst>
                  <dgm:ruleLst>
                    <dgm:rule type="primFontSz" val="2" fact="NaN" max="NaN"/>
                  </dgm:ruleLst>
                </dgm:layoutNode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</dgm:layoutNode>
              </dgm:forEach>
              <dgm:forEach name="Name23" axis="ch" ptType="node" st="5" cnt="1">
                <dgm:layoutNode name="textBox5e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w" val="250"/>
                    <dgm:constr type="h" val="250"/>
                    <dgm:constr type="primFontSz" val="36"/>
                  </dgm:constrLst>
                  <dgm:ruleLst>
                    <dgm:rule type="primFontSz" val="2" fact="NaN" max="NaN"/>
                  </dgm:ruleLst>
                </dgm:layoutNode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</dgm:layoutNode>
              </dgm:forEach>
            </dgm:layoutNode>
          </dgm:else>
        </dgm:choose>
      </dgm:if>
      <dgm:else name="Name2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#2" minVer="12.0">
  <dgm:title val=""/>
  <dgm:desc val=""/>
  <dgm:catLst>
    <dgm:cat type="process" pri="93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100"/>
    </dgm:constrLst>
    <dgm:forEach name="Name1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2">
          <dgm:if name="Name3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4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</dgm:layoutNode>
        <dgm:layoutNode name="txShp">
          <dgm:varLst>
            <dgm:bulletEnabled val="1"/>
          </dgm:varLst>
          <dgm:alg type="tx"/>
          <dgm:choose name="Name5">
            <dgm:if name="Name6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7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/>
          <dgm:ruleLst>
            <dgm:rule type="primFontSz" val="36" fact="NaN" max="NaN"/>
            <dgm:rule type="primFontSz" val="2" fact="NaN" max="NaN"/>
          </dgm:ruleLst>
        </dgm:layoutNode>
      </dgm:layoutNode>
      <dgm:forEach name="Name8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#2" minVer="12.0">
  <dgm:title val=""/>
  <dgm:desc val=""/>
  <dgm:catLst>
    <dgm:cat type="process" pri="93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100"/>
    </dgm:constrLst>
    <dgm:forEach name="Name1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2">
          <dgm:if name="Name3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4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</dgm:layoutNode>
        <dgm:layoutNode name="txShp">
          <dgm:varLst>
            <dgm:bulletEnabled val="1"/>
          </dgm:varLst>
          <dgm:alg type="tx"/>
          <dgm:choose name="Name5">
            <dgm:if name="Name6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7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/>
          <dgm:ruleLst>
            <dgm:rule type="primFontSz" val="36" fact="NaN" max="NaN"/>
            <dgm:rule type="primFontSz" val="2" fact="NaN" max="NaN"/>
          </dgm:ruleLst>
        </dgm:layoutNode>
      </dgm:layoutNode>
      <dgm:forEach name="Name8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#2" minVer="12.0">
  <dgm:title val=""/>
  <dgm:desc val=""/>
  <dgm:catLst>
    <dgm:cat type="process" pri="93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100"/>
    </dgm:constrLst>
    <dgm:forEach name="Name1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2">
          <dgm:if name="Name3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4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</dgm:layoutNode>
        <dgm:layoutNode name="txShp">
          <dgm:varLst>
            <dgm:bulletEnabled val="1"/>
          </dgm:varLst>
          <dgm:alg type="tx"/>
          <dgm:choose name="Name5">
            <dgm:if name="Name6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7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/>
          <dgm:ruleLst>
            <dgm:rule type="primFontSz" val="36" fact="NaN" max="NaN"/>
            <dgm:rule type="primFontSz" val="2" fact="NaN" max="NaN"/>
          </dgm:ruleLst>
        </dgm:layoutNode>
      </dgm:layoutNode>
      <dgm:forEach name="Name8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#1" minVer="12.0">
  <dgm:title val=""/>
  <dgm:desc val=""/>
  <dgm:catLst>
    <dgm:cat type="process" pri="9000"/>
  </dgm:catLst>
  <dgm:sampData>
    <dgm:dataModel>
      <dgm:ptLst>
        <dgm:pt modelId="0" type="doc">
          <dgm:prSet phldr="1"/>
        </dgm:pt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1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1D"/>
        </dgm:alg>
      </dgm:else>
    </dgm:choose>
    <dgm:shape xmlns:r="http://schemas.openxmlformats.org/officeDocument/2006/relationships" r:blip="">
      <dgm:adjLst/>
    </dgm:shape>
    <dgm:constrLst>
      <dgm:constr type="w" for="des" forName="header" refType="w"/>
      <dgm:constr type="h" for="des" forName="header" op="equ" val="10"/>
      <dgm:constr type="w" for="ch" forName="vertFlow" refType="w"/>
      <dgm:constr type="h" for="des" forName="child" op="equ" val="20"/>
      <dgm:constr type="w" for="ch" forName="hSp" refType="w" refFor="des" refForName="header" op="equ" fact="0.14"/>
      <dgm:constr type="primFontSz" for="des" forName="child" op="equ"/>
      <dgm:constr type="primFontSz" for="des" forName="header" op="equ"/>
      <dgm:constr type="primFontSz" for="des" forName="header" refType="primFontSz" refFor="des" refForName="child" op="gte"/>
      <dgm:constr type="primFontSz" for="des" forName="header" refType="primFontSz" refFor="des" refForName="child" op="lte" fact="2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1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1D"/>
            </dgm:alg>
          </dgm:else>
        </dgm:choose>
        <dgm:constrLst>
          <dgm:constr type="w" for="ch" refType="w"/>
        </dgm:constrLst>
        <dgm:ruleLst/>
        <dgm:layoutNode name="header" styleLbl="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primFontSz" val="36"/>
            <dgm:constr type="tMarg" refType="primFontSz" fact="0.32"/>
            <dgm:constr type="bMarg" refType="primFontSz" fact="0.32"/>
          </dgm:constrLst>
          <dgm:ruleLst>
            <dgm:rule type="h" val="INF" fact="NaN" max="NaN"/>
            <dgm:rule type="primFontSz" val="2" fact="NaN" max="NaN"/>
          </dgm:ruleLst>
        </dgm:layoutNode>
        <dgm:layoutNode name="child" styleLbl="alignAccFollowNode1">
          <dgm:varLst>
            <dgm:chPref val="0"/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-2">
            <dgm:adjLst/>
          </dgm:shape>
          <dgm:presOf axis="des" ptType="node"/>
          <dgm:constrLst>
            <dgm:constr type="primFontSz" val="36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  <dgm:rule type="primFontSz" val="2" fact="NaN" max="NaN"/>
          </dgm:ruleLst>
        </dgm:layoutNode>
      </dgm:layoutNode>
      <dgm:choose name="Name8">
        <dgm:if name="Name9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</dgm:layoutNode>
        </dgm:if>
        <dgm:else name="Name10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#7">
  <dgm:title val="Simple 2"/>
  <dgm:desc val="Simple 2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#9">
  <dgm:title val="Simple 2"/>
  <dgm:desc val="Simple 2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#9">
  <dgm:title val="Simple 2"/>
  <dgm:desc val="Simple 2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#9">
  <dgm:title val="Simple 2"/>
  <dgm:desc val="Simple 2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#8">
  <dgm:title val="Simple 2"/>
  <dgm:desc val="Simple 2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/>
          <a:lstStyle/>
          <a:p>
            <a:fld id="{8A1B35D1-EA8D-C14B-AEE1-D7E293580414}" type="datetime1">
              <a:rPr lang="it-IT" smtClean="0"/>
              <a:t>12/12/14</a:t>
            </a:fld>
            <a:endParaRPr lang="en-US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/>
          <a:lstStyle/>
          <a:p>
            <a:fld id="{92977F1F-E40B-4E53-8E11-28ED506983A2}" type="slidenum">
              <a:rPr lang="en-US" smtClean="0"/>
              <a:pPr/>
              <a:t>‹n.›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2845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/>
          <a:lstStyle/>
          <a:p>
            <a:fld id="{5B8B31D2-6B56-124A-9563-5878CAC0059E}" type="datetime1">
              <a:rPr lang="it-IT" smtClean="0"/>
              <a:t>12/12/14</a:t>
            </a:fld>
            <a:endParaRPr lang="en-US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anchor="ctr"/>
          <a:lstStyle/>
          <a:p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noProof="1" smtClean="0"/>
              <a:t>Click to edit Master text styles</a:t>
            </a:r>
            <a:endParaRPr lang="en-US"/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/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/>
          <a:lstStyle/>
          <a:p>
            <a:fld id="{13CD1B0D-083E-4DA2-81AD-16B7E971189E}" type="slidenum">
              <a:rPr lang="en-US" smtClean="0"/>
              <a:pPr/>
              <a:t>‹n.›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980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B0BCDD2-FCFE-E544-ADF1-F0F0A8DC5487}" type="datetime1">
              <a:rPr lang="it-IT" smtClean="0"/>
              <a:t>12/12/14</a:t>
            </a:fld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D1B0D-083E-4DA2-81AD-16B7E971189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AD0B8-560D-1045-AB74-2ADE25FECF59}" type="datetime2">
              <a:rPr lang="it-IT" smtClean="0"/>
              <a:t>Venerdì 12 dicembre 14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sdsdf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CF7A2BDD-D331-44F0-96AA-4FB4ED497064}" type="slidenum">
              <a:rPr lang="en-US" smtClean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DB8D3-7859-D044-8F15-95F262CF381C}" type="datetime2">
              <a:rPr lang="it-IT" smtClean="0"/>
              <a:t>Venerdì 12 dicembre 14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r>
              <a:rPr lang="en-US" smtClean="0"/>
              <a:t>sdsdf</a:t>
            </a:r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CF7A2BDD-D331-44F0-96AA-4FB4ED497064}" type="slidenum">
              <a:rPr lang="en-US" smtClean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0E7C-C833-254C-B321-BA8163D9167E}" type="datetime2">
              <a:rPr lang="it-IT" smtClean="0"/>
              <a:t>Venerdì 12 dicembre 14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sdsdf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BDD-D331-44F0-96AA-4FB4ED497064}" type="slidenum">
              <a:rPr lang="en-US" smtClean="0"/>
              <a:pPr/>
              <a:t>‹n.›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CED13-979E-A84D-B180-9CB187C275C2}" type="datetime2">
              <a:rPr lang="it-IT" smtClean="0"/>
              <a:t>Venerdì 12 dicembre 14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sdsdf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A2BDD-D331-44F0-96AA-4FB4ED497064}" type="slidenum">
              <a:rPr lang="en-US" smtClean="0"/>
              <a:pPr/>
              <a:t>‹n.›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 noProof="1" smtClean="0"/>
              <a:t>Fare clic per modificare stile</a:t>
            </a:r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it-IT" noProof="1" smtClean="0"/>
              <a:t>Fare clic per modificare gli stili del testo dello schema</a:t>
            </a:r>
          </a:p>
          <a:p>
            <a:pPr lvl="1"/>
            <a:r>
              <a:rPr lang="it-IT" noProof="1" smtClean="0"/>
              <a:t>Secondo livello</a:t>
            </a:r>
          </a:p>
          <a:p>
            <a:pPr lvl="2"/>
            <a:r>
              <a:rPr lang="it-IT" noProof="1" smtClean="0"/>
              <a:t>Terzo livello</a:t>
            </a:r>
          </a:p>
          <a:p>
            <a:pPr lvl="3"/>
            <a:r>
              <a:rPr lang="it-IT" noProof="1" smtClean="0"/>
              <a:t>Quarto livello</a:t>
            </a:r>
          </a:p>
          <a:p>
            <a:pPr lvl="4"/>
            <a:r>
              <a:rPr lang="it-IT" noProof="1" smtClean="0"/>
              <a:t>Quinto livello</a:t>
            </a:r>
            <a:endParaRPr lang="en-US"/>
          </a:p>
        </p:txBody>
      </p:sp>
      <p:sp>
        <p:nvSpPr>
          <p:cNvPr id="4" name="Rectangle 4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it-IT" noProof="1" smtClean="0"/>
              <a:t>Fare clic per modificare gli stili del testo dello schema</a:t>
            </a:r>
          </a:p>
          <a:p>
            <a:pPr lvl="1"/>
            <a:r>
              <a:rPr lang="it-IT" noProof="1" smtClean="0"/>
              <a:t>Secondo livello</a:t>
            </a:r>
          </a:p>
          <a:p>
            <a:pPr lvl="2"/>
            <a:r>
              <a:rPr lang="it-IT" noProof="1" smtClean="0"/>
              <a:t>Terzo livello</a:t>
            </a:r>
          </a:p>
          <a:p>
            <a:pPr lvl="3"/>
            <a:r>
              <a:rPr lang="it-IT" noProof="1" smtClean="0"/>
              <a:t>Quarto livello</a:t>
            </a:r>
          </a:p>
          <a:p>
            <a:pPr lvl="4"/>
            <a:r>
              <a:rPr lang="it-IT" noProof="1" smtClean="0"/>
              <a:t>Quinto livello</a:t>
            </a:r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A10CD-8C7D-0648-B0D9-4E430323AE99}" type="datetime2">
              <a:rPr lang="it-IT" smtClean="0"/>
              <a:t>Venerdì 12 dicembre 14</a:t>
            </a:fld>
            <a:endParaRPr lang="en-US"/>
          </a:p>
        </p:txBody>
      </p:sp>
      <p:sp>
        <p:nvSpPr>
          <p:cNvPr id="6" name="Rectangl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sdsdf</a:t>
            </a:r>
            <a:endParaRPr lang="en-US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4C974-5669-4F4D-B5F7-AEFAF0EB8F68}" type="slidenum">
              <a:rPr lang="en-US" smtClean="0"/>
              <a:pPr/>
              <a:t>‹n.›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olo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 noProof="1" smtClean="0"/>
              <a:t>Fare clic per modificare stile</a:t>
            </a:r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it-IT" noProof="1" smtClean="0"/>
              <a:t>Fare clic per modificare gli stili del testo dello schema</a:t>
            </a:r>
          </a:p>
          <a:p>
            <a:pPr lvl="1"/>
            <a:r>
              <a:rPr lang="it-IT" noProof="1" smtClean="0"/>
              <a:t>Secondo livello</a:t>
            </a:r>
          </a:p>
          <a:p>
            <a:pPr lvl="2"/>
            <a:r>
              <a:rPr lang="it-IT" noProof="1" smtClean="0"/>
              <a:t>Terzo livello</a:t>
            </a:r>
          </a:p>
          <a:p>
            <a:pPr lvl="3"/>
            <a:r>
              <a:rPr lang="it-IT" noProof="1" smtClean="0"/>
              <a:t>Quarto livello</a:t>
            </a:r>
          </a:p>
          <a:p>
            <a:pPr lvl="4"/>
            <a:r>
              <a:rPr lang="it-IT" noProof="1" smtClean="0"/>
              <a:t>Quinto livello</a:t>
            </a:r>
            <a:endParaRPr lang="en-US"/>
          </a:p>
        </p:txBody>
      </p:sp>
      <p:sp>
        <p:nvSpPr>
          <p:cNvPr id="4" name="Rectangl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7E4F2-0E94-6344-A4C8-AB3F3CE0F6EB}" type="datetime2">
              <a:rPr lang="it-IT" smtClean="0"/>
              <a:t>Venerdì 12 dicembre 14</a:t>
            </a:fld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sdsdf</a:t>
            </a:r>
            <a:endParaRPr lang="en-US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4C974-5669-4F4D-B5F7-AEFAF0EB8F68}" type="slidenum">
              <a:rPr lang="en-US" smtClean="0"/>
              <a:pPr/>
              <a:t>‹n.›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Titolo e testo su due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 noProof="1" smtClean="0"/>
              <a:t>Fare clic per modificare stile</a:t>
            </a:r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it-IT" noProof="1" smtClean="0"/>
              <a:t>Fare clic per modificare gli stili del testo dello schema</a:t>
            </a:r>
          </a:p>
          <a:p>
            <a:pPr lvl="1"/>
            <a:r>
              <a:rPr lang="it-IT" noProof="1" smtClean="0"/>
              <a:t>Secondo livello</a:t>
            </a:r>
          </a:p>
          <a:p>
            <a:pPr lvl="2"/>
            <a:r>
              <a:rPr lang="it-IT" noProof="1" smtClean="0"/>
              <a:t>Terzo livello</a:t>
            </a:r>
          </a:p>
          <a:p>
            <a:pPr lvl="3"/>
            <a:r>
              <a:rPr lang="it-IT" noProof="1" smtClean="0"/>
              <a:t>Quarto livello</a:t>
            </a:r>
          </a:p>
          <a:p>
            <a:pPr lvl="4"/>
            <a:r>
              <a:rPr lang="it-IT" noProof="1" smtClean="0"/>
              <a:t>Quinto livello</a:t>
            </a:r>
            <a:endParaRPr lang="en-US"/>
          </a:p>
        </p:txBody>
      </p:sp>
      <p:sp>
        <p:nvSpPr>
          <p:cNvPr id="4" name="Rectangle 4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it-IT" noProof="1" smtClean="0"/>
              <a:t>Fare clic per modificare gli stili del testo dello schema</a:t>
            </a:r>
          </a:p>
          <a:p>
            <a:pPr lvl="1"/>
            <a:r>
              <a:rPr lang="it-IT" noProof="1" smtClean="0"/>
              <a:t>Secondo livello</a:t>
            </a:r>
          </a:p>
          <a:p>
            <a:pPr lvl="2"/>
            <a:r>
              <a:rPr lang="it-IT" noProof="1" smtClean="0"/>
              <a:t>Terzo livello</a:t>
            </a:r>
          </a:p>
          <a:p>
            <a:pPr lvl="3"/>
            <a:r>
              <a:rPr lang="it-IT" noProof="1" smtClean="0"/>
              <a:t>Quarto livello</a:t>
            </a:r>
          </a:p>
          <a:p>
            <a:pPr lvl="4"/>
            <a:r>
              <a:rPr lang="it-IT" noProof="1" smtClean="0"/>
              <a:t>Quinto livello</a:t>
            </a:r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7087-3110-2549-9A62-5AB180F24F2E}" type="datetime2">
              <a:rPr lang="it-IT" smtClean="0"/>
              <a:t>Venerdì 12 dicembre 14</a:t>
            </a:fld>
            <a:endParaRPr lang="en-US"/>
          </a:p>
        </p:txBody>
      </p:sp>
      <p:sp>
        <p:nvSpPr>
          <p:cNvPr id="6" name="Rectangl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sdsdf</a:t>
            </a:r>
            <a:endParaRPr lang="en-US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4C974-5669-4F4D-B5F7-AEFAF0EB8F68}" type="slidenum">
              <a:rPr lang="en-US" smtClean="0"/>
              <a:pPr/>
              <a:t>‹n.›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>
              <a:defRPr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pPr algn="l"/>
            <a:fld id="{904BD924-229C-824F-AD0D-D75B53E8D3AA}" type="datetime2">
              <a:rPr lang="it-IT" smtClean="0"/>
              <a:t>Venerdì 12 dicembre 14</a:t>
            </a:fld>
            <a:endParaRPr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>
              <a:defRPr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pPr algn="r"/>
            <a:r>
              <a:rPr lang="en-US" smtClean="0">
                <a:solidFill>
                  <a:schemeClr val="accent1">
                    <a:shade val="75000"/>
                  </a:schemeClr>
                </a:solidFill>
              </a:rPr>
              <a:t>sdsdf</a:t>
            </a:r>
            <a:endParaRPr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>
              <a:defRPr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CF7A2BDD-D331-44F0-96AA-4FB4ED497064}" type="slidenum">
              <a:rPr lang="en-US" smtClean="0">
                <a:solidFill>
                  <a:schemeClr val="accent1">
                    <a:shade val="75000"/>
                  </a:schemeClr>
                </a:solidFill>
              </a:rPr>
              <a:pPr/>
              <a:t>‹n.›</a:t>
            </a:fld>
            <a:endParaRPr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</p:sldLayoutIdLst>
  <p:hf hdr="0" dt="0"/>
  <p:txStyles>
    <p:titleStyle>
      <a:lvl1pPr algn="l" rtl="0" eaLnBrk="1" latinLnBrk="0" hangingPunct="1">
        <a:spcBef>
          <a:spcPct val="0"/>
        </a:spcBef>
        <a:buNone/>
        <a:defRPr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jp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jpg"/><Relationship Id="rId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3.xml"/><Relationship Id="rId12" Type="http://schemas.microsoft.com/office/2007/relationships/diagramDrawing" Target="../diagrams/drawing3.xml"/><Relationship Id="rId13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7.png"/><Relationship Id="rId8" Type="http://schemas.openxmlformats.org/officeDocument/2006/relationships/diagramData" Target="../diagrams/data3.xml"/><Relationship Id="rId9" Type="http://schemas.openxmlformats.org/officeDocument/2006/relationships/diagramLayout" Target="../diagrams/layout3.xml"/><Relationship Id="rId10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diagramData" Target="../diagrams/data5.xml"/><Relationship Id="rId5" Type="http://schemas.openxmlformats.org/officeDocument/2006/relationships/diagramLayout" Target="../diagrams/layout5.xml"/><Relationship Id="rId6" Type="http://schemas.openxmlformats.org/officeDocument/2006/relationships/diagramQuickStyle" Target="../diagrams/quickStyle5.xml"/><Relationship Id="rId7" Type="http://schemas.openxmlformats.org/officeDocument/2006/relationships/diagramColors" Target="../diagrams/colors5.xml"/><Relationship Id="rId8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304800" y="2133600"/>
            <a:ext cx="8458200" cy="2057400"/>
          </a:xfrm>
        </p:spPr>
        <p:txBody>
          <a:bodyPr>
            <a:normAutofit/>
          </a:bodyPr>
          <a:lstStyle/>
          <a:p>
            <a:pPr algn="ctr"/>
            <a:r>
              <a:rPr lang="it-IT" dirty="0" smtClean="0"/>
              <a:t>Sviluppo di un framework per la sperimentazione di Architetture software</a:t>
            </a:r>
            <a:endParaRPr lang="it-IT" dirty="0"/>
          </a:p>
        </p:txBody>
      </p:sp>
      <p:pic>
        <p:nvPicPr>
          <p:cNvPr id="4" name="Immagine 3" descr="roma-tr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1000"/>
            <a:ext cx="2440748" cy="1244600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2971800" y="381000"/>
            <a:ext cx="60198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900" dirty="0" smtClean="0"/>
              <a:t>Università degli Studi “Roma Tre”</a:t>
            </a:r>
          </a:p>
          <a:p>
            <a:r>
              <a:rPr lang="it-IT" sz="1900" dirty="0" smtClean="0"/>
              <a:t>Dipartimento di Ingegneria</a:t>
            </a:r>
          </a:p>
          <a:p>
            <a:r>
              <a:rPr lang="it-IT" sz="1900" dirty="0" smtClean="0"/>
              <a:t>Corso di Laurea Magistrale in Ingegneria Informatica</a:t>
            </a:r>
          </a:p>
          <a:p>
            <a:endParaRPr lang="it-IT" dirty="0"/>
          </a:p>
        </p:txBody>
      </p:sp>
      <p:sp>
        <p:nvSpPr>
          <p:cNvPr id="8" name="Sottotitolo 7"/>
          <p:cNvSpPr>
            <a:spLocks noGrp="1"/>
          </p:cNvSpPr>
          <p:nvPr>
            <p:ph type="subTitle" idx="1"/>
          </p:nvPr>
        </p:nvSpPr>
        <p:spPr>
          <a:xfrm>
            <a:off x="304800" y="4343400"/>
            <a:ext cx="1905000" cy="914400"/>
          </a:xfrm>
        </p:spPr>
        <p:txBody>
          <a:bodyPr>
            <a:normAutofit fontScale="92500"/>
          </a:bodyPr>
          <a:lstStyle/>
          <a:p>
            <a:r>
              <a:rPr lang="it-IT" dirty="0" smtClean="0"/>
              <a:t>Relatore</a:t>
            </a:r>
          </a:p>
          <a:p>
            <a:r>
              <a:rPr lang="it-IT" dirty="0" smtClean="0"/>
              <a:t>Luca </a:t>
            </a:r>
            <a:r>
              <a:rPr lang="it-IT" dirty="0" err="1" smtClean="0"/>
              <a:t>Cabibbo</a:t>
            </a:r>
            <a:endParaRPr lang="it-IT" dirty="0"/>
          </a:p>
        </p:txBody>
      </p:sp>
      <p:sp>
        <p:nvSpPr>
          <p:cNvPr id="7" name="Sottotitolo 7"/>
          <p:cNvSpPr txBox="1">
            <a:spLocks/>
          </p:cNvSpPr>
          <p:nvPr/>
        </p:nvSpPr>
        <p:spPr>
          <a:xfrm>
            <a:off x="6172200" y="4343400"/>
            <a:ext cx="2590800" cy="91440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None/>
              <a:defRPr sz="2400" kern="1200">
                <a:solidFill>
                  <a:schemeClr val="tx2">
                    <a:shade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2200" dirty="0" smtClean="0"/>
              <a:t>Candidato</a:t>
            </a:r>
          </a:p>
          <a:p>
            <a:pPr algn="r"/>
            <a:r>
              <a:rPr lang="it-IT" sz="2200" dirty="0" smtClean="0"/>
              <a:t>Francesco Paris</a:t>
            </a:r>
          </a:p>
        </p:txBody>
      </p:sp>
      <p:sp>
        <p:nvSpPr>
          <p:cNvPr id="10" name="Sottotitolo 7"/>
          <p:cNvSpPr txBox="1">
            <a:spLocks/>
          </p:cNvSpPr>
          <p:nvPr/>
        </p:nvSpPr>
        <p:spPr>
          <a:xfrm>
            <a:off x="2514600" y="5791200"/>
            <a:ext cx="4038600" cy="45720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None/>
              <a:defRPr sz="2400" kern="1200">
                <a:solidFill>
                  <a:schemeClr val="tx2">
                    <a:shade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200" dirty="0"/>
              <a:t>A</a:t>
            </a:r>
            <a:r>
              <a:rPr lang="it-IT" sz="2200" dirty="0" smtClean="0"/>
              <a:t>nno Accademico 2013-2014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/>
              <a:t>“car </a:t>
            </a:r>
            <a:r>
              <a:rPr lang="it-IT" dirty="0" err="1" smtClean="0"/>
              <a:t>sharing</a:t>
            </a:r>
            <a:r>
              <a:rPr lang="it-IT" dirty="0" smtClean="0"/>
              <a:t>” – vista funzionale input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8229600" y="6611112"/>
            <a:ext cx="758952" cy="246888"/>
          </a:xfrm>
        </p:spPr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pic>
        <p:nvPicPr>
          <p:cNvPr id="7" name="Segnaposto contenuto 6" descr="vistaFunz3Dic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516" r="-16516"/>
          <a:stretch>
            <a:fillRect/>
          </a:stretch>
        </p:blipFill>
        <p:spPr>
          <a:xfrm>
            <a:off x="-762000" y="1066800"/>
            <a:ext cx="10676447" cy="5562601"/>
          </a:xfrm>
        </p:spPr>
      </p:pic>
      <p:sp>
        <p:nvSpPr>
          <p:cNvPr id="6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04800" y="6629400"/>
            <a:ext cx="8382000" cy="228600"/>
          </a:xfrm>
        </p:spPr>
        <p:txBody>
          <a:bodyPr/>
          <a:lstStyle/>
          <a:p>
            <a:pPr algn="l"/>
            <a:r>
              <a:rPr lang="en-US" dirty="0"/>
              <a:t>Francesco Paris matricola:453908 – “</a:t>
            </a:r>
            <a:r>
              <a:rPr lang="en-US" dirty="0" err="1"/>
              <a:t>Sviluppo</a:t>
            </a:r>
            <a:r>
              <a:rPr lang="en-US" dirty="0"/>
              <a:t> di un framework per la </a:t>
            </a:r>
            <a:r>
              <a:rPr lang="en-US" dirty="0" err="1"/>
              <a:t>sperimentazione</a:t>
            </a:r>
            <a:r>
              <a:rPr lang="en-US" dirty="0"/>
              <a:t> di </a:t>
            </a:r>
            <a:r>
              <a:rPr lang="en-US" dirty="0" err="1"/>
              <a:t>Architetture</a:t>
            </a:r>
            <a:r>
              <a:rPr lang="en-US" dirty="0"/>
              <a:t> Software”</a:t>
            </a:r>
          </a:p>
          <a:p>
            <a:pPr algn="l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550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/>
              <a:t>“car-</a:t>
            </a:r>
            <a:r>
              <a:rPr lang="it-IT" dirty="0" err="1" smtClean="0"/>
              <a:t>sharing</a:t>
            </a:r>
            <a:r>
              <a:rPr lang="it-IT" dirty="0" smtClean="0"/>
              <a:t>” - vista funzionale output</a:t>
            </a:r>
            <a:endParaRPr lang="it-IT" dirty="0"/>
          </a:p>
        </p:txBody>
      </p:sp>
      <p:pic>
        <p:nvPicPr>
          <p:cNvPr id="6" name="Segnaposto contenuto 5" descr="vistaFunz24Dic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22" r="-9022"/>
          <a:stretch>
            <a:fillRect/>
          </a:stretch>
        </p:blipFill>
        <p:spPr>
          <a:xfrm>
            <a:off x="-609600" y="1066800"/>
            <a:ext cx="10237688" cy="5334000"/>
          </a:xfr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7" name="Segnaposto piè di pagina 4"/>
          <p:cNvSpPr txBox="1">
            <a:spLocks/>
          </p:cNvSpPr>
          <p:nvPr/>
        </p:nvSpPr>
        <p:spPr>
          <a:xfrm>
            <a:off x="304800" y="6477001"/>
            <a:ext cx="8382000" cy="22860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r" defTabSz="914400" rtl="0" latinLnBrk="0">
              <a:defRPr sz="1200" kern="1200">
                <a:solidFill>
                  <a:schemeClr val="accent1">
                    <a:shade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Francesco Paris matricola:453908 – “</a:t>
            </a:r>
            <a:r>
              <a:rPr lang="en-US" dirty="0" err="1" smtClean="0"/>
              <a:t>Sviluppo</a:t>
            </a:r>
            <a:r>
              <a:rPr lang="en-US" dirty="0" smtClean="0"/>
              <a:t> di un framework per la </a:t>
            </a:r>
            <a:r>
              <a:rPr lang="en-US" dirty="0" err="1" smtClean="0"/>
              <a:t>sperimentazione</a:t>
            </a:r>
            <a:r>
              <a:rPr lang="en-US" dirty="0" smtClean="0"/>
              <a:t> di </a:t>
            </a:r>
            <a:r>
              <a:rPr lang="en-US" dirty="0" err="1" smtClean="0"/>
              <a:t>Architetture</a:t>
            </a:r>
            <a:r>
              <a:rPr lang="en-US" dirty="0" smtClean="0"/>
              <a:t> Software”</a:t>
            </a:r>
          </a:p>
          <a:p>
            <a:pPr algn="l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857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</p:spPr>
        <p:txBody>
          <a:bodyPr>
            <a:normAutofit/>
          </a:bodyPr>
          <a:lstStyle/>
          <a:p>
            <a:r>
              <a:rPr lang="it-IT" dirty="0" smtClean="0"/>
              <a:t>“</a:t>
            </a:r>
            <a:r>
              <a:rPr lang="it-IT" dirty="0" err="1" smtClean="0"/>
              <a:t>Ports</a:t>
            </a:r>
            <a:r>
              <a:rPr lang="it-IT" dirty="0" smtClean="0"/>
              <a:t> and </a:t>
            </a:r>
            <a:r>
              <a:rPr lang="it-IT" dirty="0" err="1" smtClean="0"/>
              <a:t>adapters</a:t>
            </a:r>
            <a:r>
              <a:rPr lang="it-IT" dirty="0" smtClean="0"/>
              <a:t>”</a:t>
            </a:r>
            <a:endParaRPr lang="it-IT" dirty="0"/>
          </a:p>
        </p:txBody>
      </p:sp>
      <p:sp>
        <p:nvSpPr>
          <p:cNvPr id="7" name="Segnaposto contenuto 2"/>
          <p:cNvSpPr>
            <a:spLocks noGrp="1"/>
          </p:cNvSpPr>
          <p:nvPr>
            <p:ph idx="1"/>
          </p:nvPr>
        </p:nvSpPr>
        <p:spPr>
          <a:xfrm>
            <a:off x="304800" y="2057400"/>
            <a:ext cx="8686800" cy="1066800"/>
          </a:xfrm>
        </p:spPr>
        <p:txBody>
          <a:bodyPr>
            <a:noAutofit/>
          </a:bodyPr>
          <a:lstStyle/>
          <a:p>
            <a:pPr algn="just"/>
            <a:r>
              <a:rPr lang="it-IT" sz="2200" dirty="0" smtClean="0"/>
              <a:t>“</a:t>
            </a:r>
            <a:r>
              <a:rPr lang="it-IT" sz="2200" b="1" i="1" dirty="0" err="1" smtClean="0">
                <a:solidFill>
                  <a:srgbClr val="FF0000"/>
                </a:solidFill>
              </a:rPr>
              <a:t>Ports</a:t>
            </a:r>
            <a:r>
              <a:rPr lang="it-IT" sz="2200" b="1" i="1" dirty="0" smtClean="0">
                <a:solidFill>
                  <a:srgbClr val="FF0000"/>
                </a:solidFill>
              </a:rPr>
              <a:t> and </a:t>
            </a:r>
            <a:r>
              <a:rPr lang="it-IT" sz="2200" b="1" i="1" dirty="0" err="1" smtClean="0">
                <a:solidFill>
                  <a:srgbClr val="FF0000"/>
                </a:solidFill>
              </a:rPr>
              <a:t>Adapters</a:t>
            </a:r>
            <a:r>
              <a:rPr lang="it-IT" sz="2200" dirty="0" smtClean="0"/>
              <a:t>” o “</a:t>
            </a:r>
            <a:r>
              <a:rPr lang="it-IT" sz="2200" b="1" i="1" dirty="0" smtClean="0"/>
              <a:t>Architettura Esagonale</a:t>
            </a:r>
            <a:r>
              <a:rPr lang="it-IT" sz="2200" dirty="0" smtClean="0"/>
              <a:t>” è uno stile architetturale che permette la sostituzione di servizi senza cambiare la natura dell’applicazione stessa.</a:t>
            </a:r>
            <a:endParaRPr lang="it-IT" sz="2200" dirty="0"/>
          </a:p>
        </p:txBody>
      </p:sp>
      <p:pic>
        <p:nvPicPr>
          <p:cNvPr id="8" name="Immagine 7" descr="portAndAdap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429000"/>
            <a:ext cx="2062731" cy="1981200"/>
          </a:xfrm>
          <a:prstGeom prst="rect">
            <a:avLst/>
          </a:prstGeom>
        </p:spPr>
      </p:pic>
      <p:sp>
        <p:nvSpPr>
          <p:cNvPr id="9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10" name="Segnaposto piè di pagina 4"/>
          <p:cNvSpPr txBox="1">
            <a:spLocks/>
          </p:cNvSpPr>
          <p:nvPr/>
        </p:nvSpPr>
        <p:spPr>
          <a:xfrm>
            <a:off x="304800" y="6477001"/>
            <a:ext cx="8382000" cy="22860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r" defTabSz="914400" rtl="0" latinLnBrk="0">
              <a:defRPr sz="1200" kern="1200">
                <a:solidFill>
                  <a:schemeClr val="accent1">
                    <a:shade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Francesco Paris matricola:453908 – “</a:t>
            </a:r>
            <a:r>
              <a:rPr lang="en-US" dirty="0" err="1" smtClean="0"/>
              <a:t>Sviluppo</a:t>
            </a:r>
            <a:r>
              <a:rPr lang="en-US" dirty="0" smtClean="0"/>
              <a:t> di un framework per la </a:t>
            </a:r>
            <a:r>
              <a:rPr lang="en-US" dirty="0" err="1" smtClean="0"/>
              <a:t>sperimentazione</a:t>
            </a:r>
            <a:r>
              <a:rPr lang="en-US" dirty="0" smtClean="0"/>
              <a:t> di </a:t>
            </a:r>
            <a:r>
              <a:rPr lang="en-US" dirty="0" err="1" smtClean="0"/>
              <a:t>Architetture</a:t>
            </a:r>
            <a:r>
              <a:rPr lang="en-US" dirty="0" smtClean="0"/>
              <a:t> Software”</a:t>
            </a:r>
          </a:p>
          <a:p>
            <a:pPr algn="l"/>
            <a:endParaRPr lang="en-US" dirty="0" smtClean="0"/>
          </a:p>
          <a:p>
            <a:endParaRPr lang="en-US" dirty="0"/>
          </a:p>
        </p:txBody>
      </p:sp>
      <p:sp>
        <p:nvSpPr>
          <p:cNvPr id="11" name="Segnaposto contenuto 2"/>
          <p:cNvSpPr txBox="1">
            <a:spLocks/>
          </p:cNvSpPr>
          <p:nvPr/>
        </p:nvSpPr>
        <p:spPr>
          <a:xfrm>
            <a:off x="3200400" y="3200400"/>
            <a:ext cx="5867400" cy="21336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sz="2800" dirty="0"/>
          </a:p>
        </p:txBody>
      </p:sp>
      <p:pic>
        <p:nvPicPr>
          <p:cNvPr id="12" name="Immagine 11" descr="servizi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429000"/>
            <a:ext cx="558800" cy="457200"/>
          </a:xfrm>
          <a:prstGeom prst="rect">
            <a:avLst/>
          </a:prstGeom>
        </p:spPr>
      </p:pic>
      <p:sp>
        <p:nvSpPr>
          <p:cNvPr id="13" name="Segnaposto contenuto 2"/>
          <p:cNvSpPr txBox="1">
            <a:spLocks/>
          </p:cNvSpPr>
          <p:nvPr/>
        </p:nvSpPr>
        <p:spPr>
          <a:xfrm>
            <a:off x="3200400" y="3505200"/>
            <a:ext cx="1676400" cy="4572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smtClean="0"/>
              <a:t>Adattatore</a:t>
            </a:r>
            <a:r>
              <a:rPr lang="it-IT" sz="2800" dirty="0" smtClean="0"/>
              <a:t> </a:t>
            </a:r>
            <a:endParaRPr lang="it-IT" sz="2800" dirty="0"/>
          </a:p>
        </p:txBody>
      </p:sp>
      <p:pic>
        <p:nvPicPr>
          <p:cNvPr id="14" name="Immagine 13" descr="port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5029200"/>
            <a:ext cx="533400" cy="292100"/>
          </a:xfrm>
          <a:prstGeom prst="rect">
            <a:avLst/>
          </a:prstGeom>
        </p:spPr>
      </p:pic>
      <p:sp>
        <p:nvSpPr>
          <p:cNvPr id="15" name="Segnaposto contenuto 2"/>
          <p:cNvSpPr txBox="1">
            <a:spLocks/>
          </p:cNvSpPr>
          <p:nvPr/>
        </p:nvSpPr>
        <p:spPr>
          <a:xfrm>
            <a:off x="3352800" y="4953000"/>
            <a:ext cx="1676400" cy="4572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smtClean="0"/>
              <a:t>Porta</a:t>
            </a:r>
            <a:r>
              <a:rPr lang="it-IT" sz="2800" dirty="0" smtClean="0"/>
              <a:t> </a:t>
            </a:r>
            <a:endParaRPr lang="it-IT" sz="2800" dirty="0"/>
          </a:p>
        </p:txBody>
      </p:sp>
      <p:sp>
        <p:nvSpPr>
          <p:cNvPr id="16" name="Segnaposto contenuto 2"/>
          <p:cNvSpPr txBox="1">
            <a:spLocks/>
          </p:cNvSpPr>
          <p:nvPr/>
        </p:nvSpPr>
        <p:spPr>
          <a:xfrm>
            <a:off x="127000" y="5715000"/>
            <a:ext cx="8991600" cy="685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800" dirty="0" smtClean="0"/>
              <a:t>Permette di disaccoppiare la logica di business dai servizi</a:t>
            </a:r>
            <a:endParaRPr lang="it-IT" sz="2800" dirty="0"/>
          </a:p>
        </p:txBody>
      </p:sp>
      <p:sp>
        <p:nvSpPr>
          <p:cNvPr id="18" name="Segnaposto contenuto 2"/>
          <p:cNvSpPr txBox="1">
            <a:spLocks/>
          </p:cNvSpPr>
          <p:nvPr/>
        </p:nvSpPr>
        <p:spPr>
          <a:xfrm>
            <a:off x="304800" y="1143000"/>
            <a:ext cx="8686800" cy="838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2200" b="1" dirty="0" smtClean="0">
                <a:solidFill>
                  <a:srgbClr val="FF0000"/>
                </a:solidFill>
              </a:rPr>
              <a:t>Problema</a:t>
            </a:r>
            <a:r>
              <a:rPr lang="it-IT" sz="2200" dirty="0" smtClean="0"/>
              <a:t>: l’applicazione deve fruire di sistemi/servizi diversi con un impatto minimo sulla logica di business.  </a:t>
            </a:r>
            <a:endParaRPr lang="it-IT" sz="2200" dirty="0"/>
          </a:p>
        </p:txBody>
      </p:sp>
      <p:grpSp>
        <p:nvGrpSpPr>
          <p:cNvPr id="20" name="Gruppo 19"/>
          <p:cNvGrpSpPr/>
          <p:nvPr/>
        </p:nvGrpSpPr>
        <p:grpSpPr>
          <a:xfrm>
            <a:off x="6629400" y="3733800"/>
            <a:ext cx="1066800" cy="1066800"/>
            <a:chOff x="3748515" y="1668096"/>
            <a:chExt cx="1189769" cy="1189769"/>
          </a:xfrm>
        </p:grpSpPr>
        <p:sp>
          <p:nvSpPr>
            <p:cNvPr id="21" name="Ovale 20"/>
            <p:cNvSpPr/>
            <p:nvPr/>
          </p:nvSpPr>
          <p:spPr>
            <a:xfrm>
              <a:off x="3748515" y="1668096"/>
              <a:ext cx="1189769" cy="1189769"/>
            </a:xfrm>
            <a:prstGeom prst="ellips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Ovale 4"/>
            <p:cNvSpPr/>
            <p:nvPr/>
          </p:nvSpPr>
          <p:spPr>
            <a:xfrm>
              <a:off x="3922753" y="1842334"/>
              <a:ext cx="841293" cy="8412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1400" kern="1200" noProof="0" dirty="0" smtClean="0">
                  <a:effectLst>
                    <a:outerShdw blurRad="50800" dist="50800" dir="2700000" algn="tl" rotWithShape="0">
                      <a:srgbClr val="000000">
                        <a:alpha val="43137"/>
                      </a:srgbClr>
                    </a:outerShdw>
                  </a:effectLst>
                </a:rPr>
                <a:t>Logica di Business</a:t>
              </a:r>
              <a:endParaRPr lang="it-IT" sz="1400" kern="1200" noProof="0" dirty="0">
                <a:effectLst>
                  <a:outerShdw blurRad="50800" dist="50800" dir="2700000" algn="tl" rotWithShape="0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Gruppo 23"/>
          <p:cNvGrpSpPr/>
          <p:nvPr/>
        </p:nvGrpSpPr>
        <p:grpSpPr>
          <a:xfrm>
            <a:off x="6553200" y="4724400"/>
            <a:ext cx="251549" cy="404521"/>
            <a:chOff x="3503088" y="2473258"/>
            <a:chExt cx="251549" cy="404521"/>
          </a:xfrm>
        </p:grpSpPr>
        <p:sp>
          <p:nvSpPr>
            <p:cNvPr id="25" name="Freccia destra 24"/>
            <p:cNvSpPr/>
            <p:nvPr/>
          </p:nvSpPr>
          <p:spPr>
            <a:xfrm rot="9000000">
              <a:off x="3503088" y="2473258"/>
              <a:ext cx="251549" cy="404521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3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Freccia destra 4"/>
            <p:cNvSpPr/>
            <p:nvPr/>
          </p:nvSpPr>
          <p:spPr>
            <a:xfrm rot="19800000">
              <a:off x="3573498" y="2535296"/>
              <a:ext cx="176084" cy="2427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it-IT" sz="900" kern="1200" noProof="0"/>
            </a:p>
          </p:txBody>
        </p:sp>
      </p:grpSp>
      <p:pic>
        <p:nvPicPr>
          <p:cNvPr id="27" name="Immagine 26" descr="cecdceed69ccd926c010f033a7a98593-window-icon-gui-clip-art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4114800"/>
            <a:ext cx="651423" cy="533400"/>
          </a:xfrm>
          <a:prstGeom prst="rect">
            <a:avLst/>
          </a:prstGeom>
        </p:spPr>
      </p:pic>
      <p:pic>
        <p:nvPicPr>
          <p:cNvPr id="28" name="Immagine 27" descr="HP-Mobile-ic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5029200"/>
            <a:ext cx="609600" cy="609600"/>
          </a:xfrm>
          <a:prstGeom prst="rect">
            <a:avLst/>
          </a:prstGeom>
        </p:spPr>
      </p:pic>
      <p:pic>
        <p:nvPicPr>
          <p:cNvPr id="29" name="Immagine 28" descr="internet_explorer_icon_by_slamiticon-d5zjlv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200400"/>
            <a:ext cx="609600" cy="609600"/>
          </a:xfrm>
          <a:prstGeom prst="rect">
            <a:avLst/>
          </a:prstGeom>
        </p:spPr>
      </p:pic>
      <p:pic>
        <p:nvPicPr>
          <p:cNvPr id="30" name="Immagine 29" descr="yeyeye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3276600"/>
            <a:ext cx="609600" cy="609600"/>
          </a:xfrm>
          <a:prstGeom prst="rect">
            <a:avLst/>
          </a:prstGeom>
        </p:spPr>
      </p:pic>
      <p:pic>
        <p:nvPicPr>
          <p:cNvPr id="31" name="Immagine 30" descr="databas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800600"/>
            <a:ext cx="711200" cy="711200"/>
          </a:xfrm>
          <a:prstGeom prst="rect">
            <a:avLst/>
          </a:prstGeom>
        </p:spPr>
      </p:pic>
      <p:grpSp>
        <p:nvGrpSpPr>
          <p:cNvPr id="32" name="Gruppo 31"/>
          <p:cNvGrpSpPr/>
          <p:nvPr/>
        </p:nvGrpSpPr>
        <p:grpSpPr>
          <a:xfrm>
            <a:off x="7620000" y="3581400"/>
            <a:ext cx="251549" cy="404521"/>
            <a:chOff x="4932162" y="1648182"/>
            <a:chExt cx="251549" cy="404521"/>
          </a:xfrm>
        </p:grpSpPr>
        <p:sp>
          <p:nvSpPr>
            <p:cNvPr id="33" name="Freccia destra 32"/>
            <p:cNvSpPr/>
            <p:nvPr/>
          </p:nvSpPr>
          <p:spPr>
            <a:xfrm rot="19800000">
              <a:off x="4932162" y="1648182"/>
              <a:ext cx="251549" cy="404521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3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Freccia destra 4"/>
            <p:cNvSpPr/>
            <p:nvPr/>
          </p:nvSpPr>
          <p:spPr>
            <a:xfrm rot="19800000">
              <a:off x="4937217" y="1747952"/>
              <a:ext cx="176084" cy="2427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it-IT" sz="900" kern="1200" noProof="0"/>
            </a:p>
          </p:txBody>
        </p:sp>
      </p:grpSp>
      <p:grpSp>
        <p:nvGrpSpPr>
          <p:cNvPr id="35" name="Gruppo 34"/>
          <p:cNvGrpSpPr/>
          <p:nvPr/>
        </p:nvGrpSpPr>
        <p:grpSpPr>
          <a:xfrm>
            <a:off x="7620000" y="4648200"/>
            <a:ext cx="251549" cy="404521"/>
            <a:chOff x="4932162" y="2473258"/>
            <a:chExt cx="251549" cy="404521"/>
          </a:xfrm>
        </p:grpSpPr>
        <p:sp>
          <p:nvSpPr>
            <p:cNvPr id="36" name="Freccia destra 35"/>
            <p:cNvSpPr/>
            <p:nvPr/>
          </p:nvSpPr>
          <p:spPr>
            <a:xfrm rot="1800000">
              <a:off x="4932162" y="2473258"/>
              <a:ext cx="251549" cy="404521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3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Freccia destra 4"/>
            <p:cNvSpPr/>
            <p:nvPr/>
          </p:nvSpPr>
          <p:spPr>
            <a:xfrm rot="1800000">
              <a:off x="4937217" y="2535296"/>
              <a:ext cx="176084" cy="2427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it-IT" sz="900" kern="1200" noProof="0"/>
            </a:p>
          </p:txBody>
        </p:sp>
      </p:grpSp>
      <p:grpSp>
        <p:nvGrpSpPr>
          <p:cNvPr id="38" name="Gruppo 37"/>
          <p:cNvGrpSpPr/>
          <p:nvPr/>
        </p:nvGrpSpPr>
        <p:grpSpPr>
          <a:xfrm>
            <a:off x="6477000" y="3505200"/>
            <a:ext cx="251549" cy="404521"/>
            <a:chOff x="3503088" y="1648182"/>
            <a:chExt cx="251549" cy="404521"/>
          </a:xfrm>
        </p:grpSpPr>
        <p:sp>
          <p:nvSpPr>
            <p:cNvPr id="39" name="Freccia destra 38"/>
            <p:cNvSpPr/>
            <p:nvPr/>
          </p:nvSpPr>
          <p:spPr>
            <a:xfrm rot="12600000">
              <a:off x="3503088" y="1648182"/>
              <a:ext cx="251549" cy="404521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3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Freccia destra 4"/>
            <p:cNvSpPr/>
            <p:nvPr/>
          </p:nvSpPr>
          <p:spPr>
            <a:xfrm rot="23400000">
              <a:off x="3573498" y="1747952"/>
              <a:ext cx="176084" cy="2427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it-IT" sz="900" kern="1200" noProof="0"/>
            </a:p>
          </p:txBody>
        </p:sp>
      </p:grpSp>
      <p:grpSp>
        <p:nvGrpSpPr>
          <p:cNvPr id="41" name="Gruppo 40"/>
          <p:cNvGrpSpPr/>
          <p:nvPr/>
        </p:nvGrpSpPr>
        <p:grpSpPr>
          <a:xfrm rot="5400000">
            <a:off x="6096001" y="4191000"/>
            <a:ext cx="381000" cy="304800"/>
            <a:chOff x="4141139" y="2962282"/>
            <a:chExt cx="404521" cy="251549"/>
          </a:xfrm>
        </p:grpSpPr>
        <p:sp>
          <p:nvSpPr>
            <p:cNvPr id="42" name="Freccia destra 41"/>
            <p:cNvSpPr/>
            <p:nvPr/>
          </p:nvSpPr>
          <p:spPr>
            <a:xfrm rot="5400000">
              <a:off x="4217625" y="2885796"/>
              <a:ext cx="251549" cy="404521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3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Freccia destra 4"/>
            <p:cNvSpPr/>
            <p:nvPr/>
          </p:nvSpPr>
          <p:spPr>
            <a:xfrm rot="5400000">
              <a:off x="4255358" y="2928968"/>
              <a:ext cx="176084" cy="2427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it-IT" sz="900" kern="1200" noProof="0"/>
            </a:p>
          </p:txBody>
        </p:sp>
      </p:grpSp>
    </p:spTree>
    <p:extLst>
      <p:ext uri="{BB962C8B-B14F-4D97-AF65-F5344CB8AC3E}">
        <p14:creationId xmlns:p14="http://schemas.microsoft.com/office/powerpoint/2010/main" val="3592276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Interfaccia web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13</a:t>
            </a:r>
            <a:endParaRPr lang="en-US" dirty="0"/>
          </a:p>
        </p:txBody>
      </p:sp>
      <p:pic>
        <p:nvPicPr>
          <p:cNvPr id="7" name="Immagine 6" descr="mvc-diagramMO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905000"/>
            <a:ext cx="8305800" cy="2889995"/>
          </a:xfrm>
          <a:prstGeom prst="rect">
            <a:avLst/>
          </a:prstGeom>
        </p:spPr>
      </p:pic>
      <p:sp>
        <p:nvSpPr>
          <p:cNvPr id="8" name="Segnaposto contenuto 2"/>
          <p:cNvSpPr>
            <a:spLocks noGrp="1"/>
          </p:cNvSpPr>
          <p:nvPr>
            <p:ph idx="1"/>
          </p:nvPr>
        </p:nvSpPr>
        <p:spPr>
          <a:xfrm>
            <a:off x="304800" y="1143000"/>
            <a:ext cx="8686800" cy="609600"/>
          </a:xfrm>
        </p:spPr>
        <p:txBody>
          <a:bodyPr>
            <a:normAutofit/>
          </a:bodyPr>
          <a:lstStyle/>
          <a:p>
            <a:pPr algn="just"/>
            <a:r>
              <a:rPr lang="it-IT" sz="2800" dirty="0" smtClean="0"/>
              <a:t>Realizzata con Spring MVC</a:t>
            </a:r>
            <a:endParaRPr lang="it-IT" sz="2800" dirty="0"/>
          </a:p>
        </p:txBody>
      </p:sp>
      <p:sp>
        <p:nvSpPr>
          <p:cNvPr id="9" name="Segnaposto piè di pagina 4"/>
          <p:cNvSpPr txBox="1">
            <a:spLocks/>
          </p:cNvSpPr>
          <p:nvPr/>
        </p:nvSpPr>
        <p:spPr>
          <a:xfrm>
            <a:off x="304800" y="6477001"/>
            <a:ext cx="8382000" cy="22860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r" defTabSz="914400" rtl="0" latinLnBrk="0">
              <a:defRPr sz="1200" kern="1200">
                <a:solidFill>
                  <a:schemeClr val="accent1">
                    <a:shade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Francesco Paris matricola:453908 – “</a:t>
            </a:r>
            <a:r>
              <a:rPr lang="en-US" dirty="0" err="1" smtClean="0"/>
              <a:t>Sviluppo</a:t>
            </a:r>
            <a:r>
              <a:rPr lang="en-US" dirty="0" smtClean="0"/>
              <a:t> di un framework per la </a:t>
            </a:r>
            <a:r>
              <a:rPr lang="en-US" dirty="0" err="1" smtClean="0"/>
              <a:t>sperimentazione</a:t>
            </a:r>
            <a:r>
              <a:rPr lang="en-US" dirty="0" smtClean="0"/>
              <a:t> di </a:t>
            </a:r>
            <a:r>
              <a:rPr lang="en-US" dirty="0" err="1" smtClean="0"/>
              <a:t>Architetture</a:t>
            </a:r>
            <a:r>
              <a:rPr lang="en-US" dirty="0" smtClean="0"/>
              <a:t> Software”</a:t>
            </a:r>
          </a:p>
          <a:p>
            <a:pPr algn="l"/>
            <a:endParaRPr lang="en-US" dirty="0" smtClean="0"/>
          </a:p>
          <a:p>
            <a:endParaRPr lang="en-US" dirty="0"/>
          </a:p>
        </p:txBody>
      </p:sp>
      <p:pic>
        <p:nvPicPr>
          <p:cNvPr id="10" name="Immagine 9" descr="Schermata 2014-12-12 alle 12.44.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953000"/>
            <a:ext cx="2209800" cy="1458980"/>
          </a:xfrm>
          <a:prstGeom prst="rect">
            <a:avLst/>
          </a:prstGeom>
        </p:spPr>
      </p:pic>
      <p:pic>
        <p:nvPicPr>
          <p:cNvPr id="11" name="Immagine 10" descr="Schermata 2014-12-12 alle 12.45.2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4876800"/>
            <a:ext cx="1524000" cy="160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33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Conclusioni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6" name="Segnaposto piè di pagina 4"/>
          <p:cNvSpPr txBox="1">
            <a:spLocks/>
          </p:cNvSpPr>
          <p:nvPr/>
        </p:nvSpPr>
        <p:spPr>
          <a:xfrm>
            <a:off x="304800" y="6477001"/>
            <a:ext cx="8382000" cy="22860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r" defTabSz="914400" rtl="0" latinLnBrk="0">
              <a:defRPr sz="1200" kern="1200">
                <a:solidFill>
                  <a:schemeClr val="accent1">
                    <a:shade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Francesco Paris matricola:453908 – “</a:t>
            </a:r>
            <a:r>
              <a:rPr lang="en-US" dirty="0" err="1" smtClean="0"/>
              <a:t>Sviluppo</a:t>
            </a:r>
            <a:r>
              <a:rPr lang="en-US" dirty="0" smtClean="0"/>
              <a:t> di un framework per la </a:t>
            </a:r>
            <a:r>
              <a:rPr lang="en-US" dirty="0" err="1" smtClean="0"/>
              <a:t>sperimentazione</a:t>
            </a:r>
            <a:r>
              <a:rPr lang="en-US" dirty="0" smtClean="0"/>
              <a:t> di </a:t>
            </a:r>
            <a:r>
              <a:rPr lang="en-US" dirty="0" err="1" smtClean="0"/>
              <a:t>Architetture</a:t>
            </a:r>
            <a:r>
              <a:rPr lang="en-US" dirty="0" smtClean="0"/>
              <a:t> Software”</a:t>
            </a:r>
          </a:p>
          <a:p>
            <a:pPr algn="l"/>
            <a:endParaRPr lang="en-US" dirty="0" smtClean="0"/>
          </a:p>
          <a:p>
            <a:endParaRPr lang="en-US" dirty="0"/>
          </a:p>
        </p:txBody>
      </p:sp>
      <p:sp>
        <p:nvSpPr>
          <p:cNvPr id="7" name="Segnaposto contenuto 2"/>
          <p:cNvSpPr txBox="1">
            <a:spLocks/>
          </p:cNvSpPr>
          <p:nvPr/>
        </p:nvSpPr>
        <p:spPr>
          <a:xfrm>
            <a:off x="304800" y="1143000"/>
            <a:ext cx="8534400" cy="6096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2400" dirty="0" smtClean="0"/>
              <a:t>Strumento per la gestione dei progetti: </a:t>
            </a:r>
            <a:endParaRPr lang="it-IT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609600" y="1524000"/>
            <a:ext cx="8331200" cy="609600"/>
          </a:xfrm>
          <a:prstGeom prst="rect">
            <a:avLst/>
          </a:prstGeom>
        </p:spPr>
        <p:txBody>
          <a:bodyPr vert="horz">
            <a:normAutofit fontScale="85000" lnSpcReduction="10000"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2400" dirty="0"/>
              <a:t>e</a:t>
            </a:r>
            <a:r>
              <a:rPr lang="it-IT" sz="2400" dirty="0" smtClean="0"/>
              <a:t>limina problemi per la gestione di librerie e strutturazione del progetto  </a:t>
            </a:r>
            <a:endParaRPr lang="it-IT" dirty="0"/>
          </a:p>
        </p:txBody>
      </p:sp>
      <p:sp>
        <p:nvSpPr>
          <p:cNvPr id="9" name="Segnaposto contenuto 2"/>
          <p:cNvSpPr txBox="1">
            <a:spLocks/>
          </p:cNvSpPr>
          <p:nvPr/>
        </p:nvSpPr>
        <p:spPr>
          <a:xfrm>
            <a:off x="304800" y="1981200"/>
            <a:ext cx="8534400" cy="6096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2400" dirty="0" smtClean="0"/>
              <a:t>Strumento per la gestione dei cambiamenti: </a:t>
            </a:r>
            <a:endParaRPr lang="it-IT" dirty="0"/>
          </a:p>
        </p:txBody>
      </p:sp>
      <p:sp>
        <p:nvSpPr>
          <p:cNvPr id="10" name="Segnaposto contenuto 2"/>
          <p:cNvSpPr txBox="1">
            <a:spLocks/>
          </p:cNvSpPr>
          <p:nvPr/>
        </p:nvSpPr>
        <p:spPr>
          <a:xfrm>
            <a:off x="609600" y="2286000"/>
            <a:ext cx="8331200" cy="7620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2400" dirty="0"/>
              <a:t>p</a:t>
            </a:r>
            <a:r>
              <a:rPr lang="it-IT" sz="2400" dirty="0" smtClean="0"/>
              <a:t>ermette di lavorare in gruppo tenendo traccia delle modifiche</a:t>
            </a:r>
          </a:p>
          <a:p>
            <a:pPr algn="just"/>
            <a:r>
              <a:rPr lang="it-IT" sz="2400" dirty="0" smtClean="0"/>
              <a:t>“cooperative </a:t>
            </a:r>
            <a:r>
              <a:rPr lang="it-IT" sz="2400" dirty="0" err="1" smtClean="0"/>
              <a:t>learning</a:t>
            </a:r>
            <a:r>
              <a:rPr lang="it-IT" sz="2400" dirty="0" smtClean="0"/>
              <a:t>”: affina le conoscenze di uno </a:t>
            </a:r>
            <a:r>
              <a:rPr lang="it-IT" sz="2400" dirty="0" smtClean="0"/>
              <a:t>studente  </a:t>
            </a:r>
            <a:endParaRPr lang="it-IT" dirty="0"/>
          </a:p>
        </p:txBody>
      </p:sp>
      <p:sp>
        <p:nvSpPr>
          <p:cNvPr id="11" name="Segnaposto contenuto 2"/>
          <p:cNvSpPr txBox="1">
            <a:spLocks/>
          </p:cNvSpPr>
          <p:nvPr/>
        </p:nvSpPr>
        <p:spPr>
          <a:xfrm>
            <a:off x="304800" y="3352800"/>
            <a:ext cx="8534400" cy="6096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2400" dirty="0" smtClean="0"/>
              <a:t>Strumento per la gestione di gruppi di macchine virtuali: </a:t>
            </a:r>
            <a:endParaRPr lang="it-IT" dirty="0"/>
          </a:p>
        </p:txBody>
      </p:sp>
      <p:sp>
        <p:nvSpPr>
          <p:cNvPr id="12" name="Segnaposto contenuto 2"/>
          <p:cNvSpPr txBox="1">
            <a:spLocks/>
          </p:cNvSpPr>
          <p:nvPr/>
        </p:nvSpPr>
        <p:spPr>
          <a:xfrm>
            <a:off x="609600" y="3810000"/>
            <a:ext cx="8331200" cy="1371600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2400" dirty="0"/>
              <a:t>t</a:t>
            </a:r>
            <a:r>
              <a:rPr lang="it-IT" sz="2400" dirty="0" smtClean="0"/>
              <a:t>utti gli studenti usano stesso ambiente di produzione</a:t>
            </a:r>
          </a:p>
          <a:p>
            <a:pPr algn="just"/>
            <a:r>
              <a:rPr lang="it-IT" sz="2400" dirty="0"/>
              <a:t>f</a:t>
            </a:r>
            <a:r>
              <a:rPr lang="it-IT" sz="2400" dirty="0" smtClean="0"/>
              <a:t>acile condividere ambienti di produzione</a:t>
            </a:r>
          </a:p>
          <a:p>
            <a:pPr algn="just"/>
            <a:r>
              <a:rPr lang="it-IT" sz="2400" dirty="0"/>
              <a:t>e</a:t>
            </a:r>
            <a:r>
              <a:rPr lang="it-IT" sz="2400" dirty="0" smtClean="0"/>
              <a:t>limina </a:t>
            </a:r>
            <a:r>
              <a:rPr lang="it-IT" sz="2400" dirty="0" smtClean="0"/>
              <a:t>problemi di configurazione dell’ambiente di produzione</a:t>
            </a:r>
          </a:p>
          <a:p>
            <a:pPr algn="just"/>
            <a:r>
              <a:rPr lang="it-IT" sz="2400" dirty="0"/>
              <a:t>p</a:t>
            </a:r>
            <a:r>
              <a:rPr lang="it-IT" sz="2400" dirty="0" smtClean="0"/>
              <a:t>ossibilità </a:t>
            </a:r>
            <a:r>
              <a:rPr lang="it-IT" sz="2400" dirty="0" smtClean="0"/>
              <a:t>di sfruttare servizi </a:t>
            </a:r>
            <a:r>
              <a:rPr lang="it-IT" sz="2400" dirty="0" err="1" smtClean="0"/>
              <a:t>cloud</a:t>
            </a:r>
            <a:r>
              <a:rPr lang="it-IT" sz="2400" dirty="0" smtClean="0"/>
              <a:t> di Amazon</a:t>
            </a:r>
          </a:p>
          <a:p>
            <a:pPr algn="just"/>
            <a:endParaRPr lang="it-IT" sz="2400" dirty="0" smtClean="0"/>
          </a:p>
        </p:txBody>
      </p:sp>
      <p:sp>
        <p:nvSpPr>
          <p:cNvPr id="13" name="Segnaposto contenuto 2"/>
          <p:cNvSpPr txBox="1">
            <a:spLocks/>
          </p:cNvSpPr>
          <p:nvPr/>
        </p:nvSpPr>
        <p:spPr>
          <a:xfrm>
            <a:off x="304800" y="5257800"/>
            <a:ext cx="8534400" cy="6096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2400" dirty="0" smtClean="0"/>
              <a:t>Studio di caso realizzato con pattern “</a:t>
            </a:r>
            <a:r>
              <a:rPr lang="it-IT" sz="2400" dirty="0" err="1" smtClean="0"/>
              <a:t>Ports</a:t>
            </a:r>
            <a:r>
              <a:rPr lang="it-IT" sz="2400" dirty="0" smtClean="0"/>
              <a:t> and </a:t>
            </a:r>
            <a:r>
              <a:rPr lang="it-IT" sz="2400" dirty="0" err="1" smtClean="0"/>
              <a:t>Adapters</a:t>
            </a:r>
            <a:r>
              <a:rPr lang="it-IT" sz="2400" dirty="0" smtClean="0"/>
              <a:t>”: </a:t>
            </a:r>
            <a:endParaRPr lang="it-IT" dirty="0"/>
          </a:p>
        </p:txBody>
      </p:sp>
      <p:sp>
        <p:nvSpPr>
          <p:cNvPr id="14" name="Segnaposto contenuto 2"/>
          <p:cNvSpPr txBox="1">
            <a:spLocks/>
          </p:cNvSpPr>
          <p:nvPr/>
        </p:nvSpPr>
        <p:spPr>
          <a:xfrm>
            <a:off x="609600" y="5638800"/>
            <a:ext cx="8331200" cy="7620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2400" dirty="0" smtClean="0"/>
              <a:t>consente la realizzazione di un’applicazione che usi i concetti illustrati </a:t>
            </a:r>
            <a:r>
              <a:rPr lang="it-IT" sz="2400" dirty="0" smtClean="0"/>
              <a:t>nel corso </a:t>
            </a:r>
            <a:r>
              <a:rPr lang="it-IT" sz="2400" dirty="0" smtClean="0"/>
              <a:t>di Architetture Software</a:t>
            </a:r>
            <a:endParaRPr lang="it-IT" dirty="0"/>
          </a:p>
        </p:txBody>
      </p:sp>
      <p:pic>
        <p:nvPicPr>
          <p:cNvPr id="15" name="Immagine 14" descr="targ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38100"/>
            <a:ext cx="1233657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01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conclusioni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6" name="Segnaposto contenuto 2"/>
          <p:cNvSpPr txBox="1">
            <a:spLocks/>
          </p:cNvSpPr>
          <p:nvPr/>
        </p:nvSpPr>
        <p:spPr>
          <a:xfrm>
            <a:off x="304800" y="1295400"/>
            <a:ext cx="8534400" cy="13716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2400" dirty="0" smtClean="0"/>
              <a:t>Strumenti, tecnologie e studio di caso permettono quindi di ridurre la difficoltà di una sperimentazione degli argomenti affrontati nel corso di Architetture Software.</a:t>
            </a:r>
            <a:endParaRPr lang="it-IT" dirty="0"/>
          </a:p>
        </p:txBody>
      </p:sp>
      <p:sp>
        <p:nvSpPr>
          <p:cNvPr id="7" name="Freccia giù 6"/>
          <p:cNvSpPr/>
          <p:nvPr/>
        </p:nvSpPr>
        <p:spPr>
          <a:xfrm>
            <a:off x="3810000" y="2438400"/>
            <a:ext cx="1143000" cy="762000"/>
          </a:xfrm>
          <a:prstGeom prst="downArrow">
            <a:avLst/>
          </a:pr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80000"/>
              <a:hueOff val="-530984"/>
              <a:satOff val="5406"/>
              <a:lumOff val="32441"/>
              <a:alphaOff val="0"/>
            </a:schemeClr>
          </a:fillRef>
          <a:effectRef idx="1">
            <a:schemeClr val="accent3">
              <a:shade val="80000"/>
              <a:hueOff val="-530984"/>
              <a:satOff val="5406"/>
              <a:lumOff val="32441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304800" y="3200400"/>
            <a:ext cx="8534400" cy="1219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2400" dirty="0" smtClean="0"/>
              <a:t>La sperimentazione accresce l’interesse dello studente verso la materia e permette al discente di comprendere meglio gli argomenti del corso.</a:t>
            </a:r>
            <a:endParaRPr lang="it-IT" dirty="0"/>
          </a:p>
        </p:txBody>
      </p:sp>
      <p:sp>
        <p:nvSpPr>
          <p:cNvPr id="9" name="Freccia giù 8"/>
          <p:cNvSpPr/>
          <p:nvPr/>
        </p:nvSpPr>
        <p:spPr>
          <a:xfrm>
            <a:off x="3810000" y="4343400"/>
            <a:ext cx="1143000" cy="762000"/>
          </a:xfrm>
          <a:prstGeom prst="downArrow">
            <a:avLst/>
          </a:pr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80000"/>
              <a:hueOff val="-530984"/>
              <a:satOff val="5406"/>
              <a:lumOff val="32441"/>
              <a:alphaOff val="0"/>
            </a:schemeClr>
          </a:fillRef>
          <a:effectRef idx="1">
            <a:schemeClr val="accent3">
              <a:shade val="80000"/>
              <a:hueOff val="-530984"/>
              <a:satOff val="5406"/>
              <a:lumOff val="32441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Segnaposto contenuto 2"/>
          <p:cNvSpPr txBox="1">
            <a:spLocks/>
          </p:cNvSpPr>
          <p:nvPr/>
        </p:nvSpPr>
        <p:spPr>
          <a:xfrm>
            <a:off x="152400" y="5181600"/>
            <a:ext cx="8534400" cy="1219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2400" dirty="0" smtClean="0"/>
              <a:t>Lo studente acquisisce la conoscenza di strumenti, tecnologie e metodi immediatamente spendibili in ambito lavorativo.</a:t>
            </a:r>
            <a:endParaRPr lang="it-IT" dirty="0"/>
          </a:p>
        </p:txBody>
      </p:sp>
      <p:pic>
        <p:nvPicPr>
          <p:cNvPr id="11" name="Immagine 10" descr="targ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38100"/>
            <a:ext cx="1233657" cy="1219200"/>
          </a:xfrm>
          <a:prstGeom prst="rect">
            <a:avLst/>
          </a:prstGeom>
        </p:spPr>
      </p:pic>
      <p:sp>
        <p:nvSpPr>
          <p:cNvPr id="12" name="Segnaposto piè di pagina 4"/>
          <p:cNvSpPr txBox="1">
            <a:spLocks/>
          </p:cNvSpPr>
          <p:nvPr/>
        </p:nvSpPr>
        <p:spPr>
          <a:xfrm>
            <a:off x="304800" y="6477001"/>
            <a:ext cx="8382000" cy="22860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r" defTabSz="914400" rtl="0" latinLnBrk="0">
              <a:defRPr sz="1200" kern="1200">
                <a:solidFill>
                  <a:schemeClr val="accent1">
                    <a:shade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Francesco Paris matricola:453908 – “</a:t>
            </a:r>
            <a:r>
              <a:rPr lang="en-US" dirty="0" err="1" smtClean="0"/>
              <a:t>Sviluppo</a:t>
            </a:r>
            <a:r>
              <a:rPr lang="en-US" dirty="0" smtClean="0"/>
              <a:t> di un framework per la </a:t>
            </a:r>
            <a:r>
              <a:rPr lang="en-US" dirty="0" err="1" smtClean="0"/>
              <a:t>sperimentazione</a:t>
            </a:r>
            <a:r>
              <a:rPr lang="en-US" dirty="0" smtClean="0"/>
              <a:t> di </a:t>
            </a:r>
            <a:r>
              <a:rPr lang="en-US" dirty="0" err="1" smtClean="0"/>
              <a:t>Architetture</a:t>
            </a:r>
            <a:r>
              <a:rPr lang="en-US" dirty="0" smtClean="0"/>
              <a:t> Software”</a:t>
            </a:r>
          </a:p>
          <a:p>
            <a:pPr algn="l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87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6" name="Titolo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</p:spPr>
        <p:txBody>
          <a:bodyPr/>
          <a:lstStyle/>
          <a:p>
            <a:r>
              <a:rPr lang="it-IT" dirty="0" smtClean="0"/>
              <a:t>introduzione</a:t>
            </a:r>
            <a:endParaRPr lang="it-IT" dirty="0"/>
          </a:p>
        </p:txBody>
      </p:sp>
      <p:pic>
        <p:nvPicPr>
          <p:cNvPr id="17" name="Immagine 16" descr="enterprise-application-developm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25400"/>
            <a:ext cx="1612998" cy="3276600"/>
          </a:xfrm>
          <a:prstGeom prst="rect">
            <a:avLst/>
          </a:prstGeom>
        </p:spPr>
      </p:pic>
      <p:sp>
        <p:nvSpPr>
          <p:cNvPr id="18" name="Segnaposto contenuto 2"/>
          <p:cNvSpPr txBox="1">
            <a:spLocks/>
          </p:cNvSpPr>
          <p:nvPr/>
        </p:nvSpPr>
        <p:spPr>
          <a:xfrm>
            <a:off x="152400" y="1219200"/>
            <a:ext cx="6934200" cy="1219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2200" dirty="0" smtClean="0"/>
              <a:t>Il mercato attuale richiede applicazioni costruite </a:t>
            </a:r>
            <a:r>
              <a:rPr lang="it-IT" sz="2200" dirty="0"/>
              <a:t>da </a:t>
            </a:r>
            <a:r>
              <a:rPr lang="it-IT" sz="2200" dirty="0" smtClean="0"/>
              <a:t>sviluppatori con un </a:t>
            </a:r>
            <a:r>
              <a:rPr lang="it-IT" sz="2200" dirty="0"/>
              <a:t>solido background </a:t>
            </a:r>
            <a:r>
              <a:rPr lang="it-IT" sz="2200" b="1" dirty="0">
                <a:solidFill>
                  <a:srgbClr val="FF0000"/>
                </a:solidFill>
              </a:rPr>
              <a:t>metodologico</a:t>
            </a:r>
            <a:r>
              <a:rPr lang="it-IT" sz="2200" dirty="0"/>
              <a:t> e </a:t>
            </a:r>
            <a:r>
              <a:rPr lang="it-IT" sz="2200" b="1" dirty="0">
                <a:solidFill>
                  <a:srgbClr val="FF0000"/>
                </a:solidFill>
              </a:rPr>
              <a:t>tecnologico</a:t>
            </a:r>
            <a:r>
              <a:rPr lang="it-IT" sz="2200" dirty="0"/>
              <a:t>. </a:t>
            </a:r>
          </a:p>
        </p:txBody>
      </p:sp>
      <p:sp>
        <p:nvSpPr>
          <p:cNvPr id="19" name="Freccia giù 18"/>
          <p:cNvSpPr/>
          <p:nvPr/>
        </p:nvSpPr>
        <p:spPr>
          <a:xfrm>
            <a:off x="3276600" y="1981200"/>
            <a:ext cx="1143000" cy="762000"/>
          </a:xfrm>
          <a:prstGeom prst="downArrow">
            <a:avLst/>
          </a:pr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80000"/>
              <a:hueOff val="-530984"/>
              <a:satOff val="5406"/>
              <a:lumOff val="32441"/>
              <a:alphaOff val="0"/>
            </a:schemeClr>
          </a:fillRef>
          <a:effectRef idx="1">
            <a:schemeClr val="accent3">
              <a:shade val="80000"/>
              <a:hueOff val="-530984"/>
              <a:satOff val="5406"/>
              <a:lumOff val="32441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Segnaposto piè di pagina 8"/>
          <p:cNvSpPr txBox="1">
            <a:spLocks/>
          </p:cNvSpPr>
          <p:nvPr/>
        </p:nvSpPr>
        <p:spPr>
          <a:xfrm>
            <a:off x="152400" y="6530975"/>
            <a:ext cx="8534400" cy="250825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r" defTabSz="914400" rtl="0" latinLnBrk="0">
              <a:defRPr sz="1200" kern="1200">
                <a:solidFill>
                  <a:schemeClr val="accent1">
                    <a:shade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Francesco Paris matricola:453908 – “</a:t>
            </a:r>
            <a:r>
              <a:rPr lang="en-US" dirty="0" err="1" smtClean="0"/>
              <a:t>Sviluppo</a:t>
            </a:r>
            <a:r>
              <a:rPr lang="en-US" dirty="0" smtClean="0"/>
              <a:t> di un framework per la </a:t>
            </a:r>
            <a:r>
              <a:rPr lang="en-US" dirty="0" err="1" smtClean="0"/>
              <a:t>sperimentazione</a:t>
            </a:r>
            <a:r>
              <a:rPr lang="en-US" dirty="0" smtClean="0"/>
              <a:t> di </a:t>
            </a:r>
            <a:r>
              <a:rPr lang="en-US" dirty="0" err="1" smtClean="0"/>
              <a:t>Architetture</a:t>
            </a:r>
            <a:r>
              <a:rPr lang="en-US" dirty="0" smtClean="0"/>
              <a:t> Software”</a:t>
            </a:r>
            <a:endParaRPr lang="en-US" dirty="0"/>
          </a:p>
        </p:txBody>
      </p:sp>
      <p:sp>
        <p:nvSpPr>
          <p:cNvPr id="22" name="Segnaposto numero diapositiva 10"/>
          <p:cNvSpPr txBox="1">
            <a:spLocks/>
          </p:cNvSpPr>
          <p:nvPr/>
        </p:nvSpPr>
        <p:spPr>
          <a:xfrm>
            <a:off x="8229600" y="6473952"/>
            <a:ext cx="758952" cy="246888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r" defTabSz="914400" rtl="0" latinLnBrk="0">
              <a:defRPr sz="1200" kern="1200">
                <a:solidFill>
                  <a:schemeClr val="accent1">
                    <a:shade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4" name="Segnaposto contenuto 2"/>
          <p:cNvSpPr txBox="1">
            <a:spLocks/>
          </p:cNvSpPr>
          <p:nvPr/>
        </p:nvSpPr>
        <p:spPr>
          <a:xfrm>
            <a:off x="381000" y="3048000"/>
            <a:ext cx="8382000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200" dirty="0" smtClean="0"/>
              <a:t>Presentare aspetti </a:t>
            </a:r>
            <a:r>
              <a:rPr lang="it-IT" sz="2200" dirty="0"/>
              <a:t>sia </a:t>
            </a:r>
            <a:r>
              <a:rPr lang="it-IT" sz="2200" b="1" dirty="0">
                <a:solidFill>
                  <a:srgbClr val="FF0000"/>
                </a:solidFill>
              </a:rPr>
              <a:t>metodologici</a:t>
            </a:r>
            <a:r>
              <a:rPr lang="it-IT" sz="2200" dirty="0"/>
              <a:t> sia </a:t>
            </a:r>
            <a:r>
              <a:rPr lang="it-IT" sz="2200" b="1" dirty="0">
                <a:solidFill>
                  <a:srgbClr val="FF0000"/>
                </a:solidFill>
              </a:rPr>
              <a:t>tecnologici</a:t>
            </a:r>
            <a:r>
              <a:rPr lang="it-IT" sz="2200" dirty="0"/>
              <a:t> relativi alle </a:t>
            </a:r>
            <a:r>
              <a:rPr lang="it-IT" sz="2200" b="1" dirty="0">
                <a:solidFill>
                  <a:srgbClr val="FF0000"/>
                </a:solidFill>
              </a:rPr>
              <a:t>architetture software</a:t>
            </a:r>
            <a:r>
              <a:rPr lang="it-IT" sz="2200" dirty="0"/>
              <a:t>, che hanno un ruolo fondamentale nel raggiungimento degli obiettivi di </a:t>
            </a:r>
            <a:r>
              <a:rPr lang="it-IT" sz="2200" dirty="0" smtClean="0"/>
              <a:t>qualità </a:t>
            </a:r>
            <a:r>
              <a:rPr lang="it-IT" sz="2200" dirty="0"/>
              <a:t>dei sistemi software. </a:t>
            </a:r>
          </a:p>
          <a:p>
            <a:endParaRPr lang="it-IT" sz="2200" dirty="0" smtClean="0"/>
          </a:p>
        </p:txBody>
      </p:sp>
      <p:sp>
        <p:nvSpPr>
          <p:cNvPr id="25" name="Segnaposto contenuto 2"/>
          <p:cNvSpPr>
            <a:spLocks noGrp="1"/>
          </p:cNvSpPr>
          <p:nvPr>
            <p:ph idx="1"/>
          </p:nvPr>
        </p:nvSpPr>
        <p:spPr>
          <a:xfrm>
            <a:off x="152400" y="2667000"/>
            <a:ext cx="3505200" cy="533400"/>
          </a:xfrm>
        </p:spPr>
        <p:txBody>
          <a:bodyPr>
            <a:normAutofit/>
          </a:bodyPr>
          <a:lstStyle/>
          <a:p>
            <a:r>
              <a:rPr lang="it-IT" sz="2400" b="1" dirty="0" smtClean="0"/>
              <a:t>Architetture Software:</a:t>
            </a:r>
            <a:endParaRPr lang="it-IT" sz="2400" b="1" dirty="0"/>
          </a:p>
        </p:txBody>
      </p:sp>
      <p:sp>
        <p:nvSpPr>
          <p:cNvPr id="27" name="Segnaposto contenuto 2"/>
          <p:cNvSpPr txBox="1">
            <a:spLocks/>
          </p:cNvSpPr>
          <p:nvPr/>
        </p:nvSpPr>
        <p:spPr>
          <a:xfrm>
            <a:off x="152400" y="4800600"/>
            <a:ext cx="4953000" cy="457199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dirty="0" smtClean="0"/>
              <a:t>Utile favorire la sperimentazione </a:t>
            </a:r>
            <a:endParaRPr lang="it-IT" sz="2400" b="1" dirty="0"/>
          </a:p>
        </p:txBody>
      </p:sp>
      <p:sp>
        <p:nvSpPr>
          <p:cNvPr id="28" name="Segnaposto contenuto 2"/>
          <p:cNvSpPr txBox="1">
            <a:spLocks/>
          </p:cNvSpPr>
          <p:nvPr/>
        </p:nvSpPr>
        <p:spPr>
          <a:xfrm>
            <a:off x="457200" y="5181600"/>
            <a:ext cx="8382000" cy="457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200" dirty="0" smtClean="0"/>
              <a:t>Facilita l’apprendimento delle nozioni del corso</a:t>
            </a:r>
          </a:p>
          <a:p>
            <a:pPr marL="0" indent="0">
              <a:buNone/>
            </a:pPr>
            <a:endParaRPr lang="it-IT" sz="2200" b="1" dirty="0"/>
          </a:p>
        </p:txBody>
      </p:sp>
      <p:sp>
        <p:nvSpPr>
          <p:cNvPr id="29" name="Freccia giù 28"/>
          <p:cNvSpPr/>
          <p:nvPr/>
        </p:nvSpPr>
        <p:spPr>
          <a:xfrm>
            <a:off x="3276600" y="4114800"/>
            <a:ext cx="1143000" cy="762000"/>
          </a:xfrm>
          <a:prstGeom prst="downArrow">
            <a:avLst/>
          </a:pr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80000"/>
              <a:hueOff val="-530984"/>
              <a:satOff val="5406"/>
              <a:lumOff val="32441"/>
              <a:alphaOff val="0"/>
            </a:schemeClr>
          </a:fillRef>
          <a:effectRef idx="1">
            <a:schemeClr val="accent3">
              <a:shade val="80000"/>
              <a:hueOff val="-530984"/>
              <a:satOff val="5406"/>
              <a:lumOff val="32441"/>
              <a:alphaOff val="0"/>
            </a:schemeClr>
          </a:effectRef>
          <a:fontRef idx="minor">
            <a:schemeClr val="lt1"/>
          </a:fontRef>
        </p:style>
      </p:sp>
      <p:sp>
        <p:nvSpPr>
          <p:cNvPr id="31" name="Segnaposto contenuto 2"/>
          <p:cNvSpPr txBox="1">
            <a:spLocks/>
          </p:cNvSpPr>
          <p:nvPr/>
        </p:nvSpPr>
        <p:spPr>
          <a:xfrm>
            <a:off x="76200" y="5638800"/>
            <a:ext cx="8915400" cy="1066800"/>
          </a:xfrm>
          <a:prstGeom prst="rect">
            <a:avLst/>
          </a:prstGeom>
        </p:spPr>
        <p:txBody>
          <a:bodyPr vert="horz"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Sperimentare tutte le tecnologie del corso è difficile ed è necessario ridurre tale difficoltà </a:t>
            </a:r>
            <a:endParaRPr lang="it-IT" sz="2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2277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OBIETTIVO DELLA TESI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525963"/>
          </a:xfrm>
        </p:spPr>
        <p:txBody>
          <a:bodyPr/>
          <a:lstStyle/>
          <a:p>
            <a:r>
              <a:rPr lang="it-IT" dirty="0" smtClean="0"/>
              <a:t>Definire una infrastruttura </a:t>
            </a:r>
            <a:r>
              <a:rPr lang="it-IT" dirty="0"/>
              <a:t>di supporto alla sperimentazione dei concetti affrontati in un corso di </a:t>
            </a:r>
            <a:r>
              <a:rPr lang="it-IT" b="1" dirty="0"/>
              <a:t>Architetture Software </a:t>
            </a:r>
          </a:p>
          <a:p>
            <a:pPr marL="0" indent="0">
              <a:buNone/>
            </a:pPr>
            <a:endParaRPr lang="it-IT" dirty="0"/>
          </a:p>
        </p:txBody>
      </p:sp>
      <p:graphicFrame>
        <p:nvGraphicFramePr>
          <p:cNvPr id="5" name="Diagram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3301879"/>
              </p:ext>
            </p:extLst>
          </p:nvPr>
        </p:nvGraphicFramePr>
        <p:xfrm>
          <a:off x="228600" y="2344738"/>
          <a:ext cx="86868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7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609600" y="6489700"/>
            <a:ext cx="7391400" cy="381000"/>
          </a:xfrm>
        </p:spPr>
        <p:txBody>
          <a:bodyPr/>
          <a:lstStyle/>
          <a:p>
            <a:r>
              <a:rPr lang="en-US" dirty="0"/>
              <a:t>Francesco Paris matricola:453908 – “</a:t>
            </a:r>
            <a:r>
              <a:rPr lang="en-US" dirty="0" err="1"/>
              <a:t>Sviluppo</a:t>
            </a:r>
            <a:r>
              <a:rPr lang="en-US" dirty="0"/>
              <a:t> di un framework per la </a:t>
            </a:r>
            <a:r>
              <a:rPr lang="en-US" dirty="0" err="1"/>
              <a:t>sperimentazione</a:t>
            </a:r>
            <a:r>
              <a:rPr lang="en-US" dirty="0"/>
              <a:t> di </a:t>
            </a:r>
            <a:r>
              <a:rPr lang="en-US" dirty="0" err="1"/>
              <a:t>Architetture</a:t>
            </a:r>
            <a:r>
              <a:rPr lang="en-US" dirty="0"/>
              <a:t> Software”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991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Strumenti - motivazioni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6" name="Segnaposto piè di pagina 7"/>
          <p:cNvSpPr txBox="1">
            <a:spLocks/>
          </p:cNvSpPr>
          <p:nvPr/>
        </p:nvSpPr>
        <p:spPr>
          <a:xfrm>
            <a:off x="609600" y="6489700"/>
            <a:ext cx="7391400" cy="38100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r" defTabSz="914400" rtl="0" latinLnBrk="0">
              <a:defRPr sz="1200" kern="1200">
                <a:solidFill>
                  <a:schemeClr val="accent1">
                    <a:shade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Francesco Paris matricola:453908 – “</a:t>
            </a:r>
            <a:r>
              <a:rPr lang="en-US" dirty="0" err="1" smtClean="0"/>
              <a:t>Sviluppo</a:t>
            </a:r>
            <a:r>
              <a:rPr lang="en-US" dirty="0" smtClean="0"/>
              <a:t> di un framework per la </a:t>
            </a:r>
            <a:r>
              <a:rPr lang="en-US" dirty="0" err="1" smtClean="0"/>
              <a:t>sperimentazione</a:t>
            </a:r>
            <a:r>
              <a:rPr lang="en-US" dirty="0" smtClean="0"/>
              <a:t> di </a:t>
            </a:r>
            <a:r>
              <a:rPr lang="en-US" dirty="0" err="1" smtClean="0"/>
              <a:t>Architetture</a:t>
            </a:r>
            <a:r>
              <a:rPr lang="en-US" dirty="0" smtClean="0"/>
              <a:t> Software”</a:t>
            </a:r>
          </a:p>
          <a:p>
            <a:endParaRPr lang="en-US" dirty="0"/>
          </a:p>
        </p:txBody>
      </p:sp>
      <p:graphicFrame>
        <p:nvGraphicFramePr>
          <p:cNvPr id="7" name="Diagram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1979631"/>
              </p:ext>
            </p:extLst>
          </p:nvPr>
        </p:nvGraphicFramePr>
        <p:xfrm>
          <a:off x="0" y="1092200"/>
          <a:ext cx="7162800" cy="302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Immagine 7" descr="mavenpn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752600"/>
            <a:ext cx="2540000" cy="880533"/>
          </a:xfrm>
          <a:prstGeom prst="rect">
            <a:avLst/>
          </a:prstGeom>
        </p:spPr>
      </p:pic>
      <p:graphicFrame>
        <p:nvGraphicFramePr>
          <p:cNvPr id="9" name="Diagram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9139984"/>
              </p:ext>
            </p:extLst>
          </p:nvPr>
        </p:nvGraphicFramePr>
        <p:xfrm>
          <a:off x="228600" y="3505200"/>
          <a:ext cx="7162800" cy="337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2" name="Immagine 11" descr="20141115_octojekyll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3733800"/>
            <a:ext cx="2186609" cy="1828800"/>
          </a:xfrm>
          <a:prstGeom prst="rect">
            <a:avLst/>
          </a:prstGeom>
        </p:spPr>
      </p:pic>
      <p:sp>
        <p:nvSpPr>
          <p:cNvPr id="13" name="CasellaDiTesto 12"/>
          <p:cNvSpPr txBox="1"/>
          <p:nvPr/>
        </p:nvSpPr>
        <p:spPr>
          <a:xfrm>
            <a:off x="6705600" y="5562600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smtClean="0"/>
              <a:t>GIT HUB</a:t>
            </a:r>
            <a:endParaRPr lang="it-IT" sz="2800" b="1" dirty="0"/>
          </a:p>
        </p:txBody>
      </p:sp>
    </p:spTree>
    <p:extLst>
      <p:ext uri="{BB962C8B-B14F-4D97-AF65-F5344CB8AC3E}">
        <p14:creationId xmlns:p14="http://schemas.microsoft.com/office/powerpoint/2010/main" val="2875876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Strumenti – gestione di gruppi di </a:t>
            </a:r>
            <a:r>
              <a:rPr lang="it-IT" dirty="0" err="1" smtClean="0"/>
              <a:t>vm</a:t>
            </a:r>
            <a:endParaRPr lang="it-IT" dirty="0"/>
          </a:p>
        </p:txBody>
      </p:sp>
      <p:graphicFrame>
        <p:nvGraphicFramePr>
          <p:cNvPr id="5" name="Diagram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2155674"/>
              </p:ext>
            </p:extLst>
          </p:nvPr>
        </p:nvGraphicFramePr>
        <p:xfrm>
          <a:off x="177800" y="1295400"/>
          <a:ext cx="86868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7" name="Segnaposto piè di pagina 7"/>
          <p:cNvSpPr txBox="1">
            <a:spLocks/>
          </p:cNvSpPr>
          <p:nvPr/>
        </p:nvSpPr>
        <p:spPr>
          <a:xfrm>
            <a:off x="609600" y="6489700"/>
            <a:ext cx="7391400" cy="38100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r" defTabSz="914400" rtl="0" latinLnBrk="0">
              <a:defRPr sz="1200" kern="1200">
                <a:solidFill>
                  <a:schemeClr val="accent1">
                    <a:shade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Francesco Paris matricola:453908 – “</a:t>
            </a:r>
            <a:r>
              <a:rPr lang="en-US" dirty="0" err="1" smtClean="0"/>
              <a:t>Sviluppo</a:t>
            </a:r>
            <a:r>
              <a:rPr lang="en-US" dirty="0" smtClean="0"/>
              <a:t> di un framework per la </a:t>
            </a:r>
            <a:r>
              <a:rPr lang="en-US" dirty="0" err="1" smtClean="0"/>
              <a:t>sperimentazione</a:t>
            </a:r>
            <a:r>
              <a:rPr lang="en-US" dirty="0" smtClean="0"/>
              <a:t> di </a:t>
            </a:r>
            <a:r>
              <a:rPr lang="en-US" dirty="0" err="1" smtClean="0"/>
              <a:t>Architetture</a:t>
            </a:r>
            <a:r>
              <a:rPr lang="en-US" dirty="0" smtClean="0"/>
              <a:t> Software”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972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Strumenti - </a:t>
            </a:r>
            <a:r>
              <a:rPr lang="it-IT" dirty="0" err="1" smtClean="0"/>
              <a:t>vagrant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6" name="Segnaposto piè di pagina 7"/>
          <p:cNvSpPr txBox="1">
            <a:spLocks/>
          </p:cNvSpPr>
          <p:nvPr/>
        </p:nvSpPr>
        <p:spPr>
          <a:xfrm>
            <a:off x="609600" y="6489700"/>
            <a:ext cx="7391400" cy="38100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r" defTabSz="914400" rtl="0" latinLnBrk="0">
              <a:defRPr sz="1200" kern="1200">
                <a:solidFill>
                  <a:schemeClr val="accent1">
                    <a:shade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Francesco Paris matricola:453908 – “</a:t>
            </a:r>
            <a:r>
              <a:rPr lang="en-US" dirty="0" err="1" smtClean="0"/>
              <a:t>Sviluppo</a:t>
            </a:r>
            <a:r>
              <a:rPr lang="en-US" dirty="0" smtClean="0"/>
              <a:t> di un framework per la </a:t>
            </a:r>
            <a:r>
              <a:rPr lang="en-US" dirty="0" err="1" smtClean="0"/>
              <a:t>sperimentazione</a:t>
            </a:r>
            <a:r>
              <a:rPr lang="en-US" dirty="0" smtClean="0"/>
              <a:t> di </a:t>
            </a:r>
            <a:r>
              <a:rPr lang="en-US" dirty="0" err="1" smtClean="0"/>
              <a:t>Architetture</a:t>
            </a:r>
            <a:r>
              <a:rPr lang="en-US" dirty="0" smtClean="0"/>
              <a:t> Software”</a:t>
            </a:r>
          </a:p>
          <a:p>
            <a:endParaRPr lang="en-US" dirty="0"/>
          </a:p>
        </p:txBody>
      </p:sp>
      <p:pic>
        <p:nvPicPr>
          <p:cNvPr id="11" name="Immagine 10" descr="Chef_Software_Inc._company_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124200"/>
            <a:ext cx="1066800" cy="1166837"/>
          </a:xfrm>
          <a:prstGeom prst="rect">
            <a:avLst/>
          </a:prstGeom>
        </p:spPr>
      </p:pic>
      <p:pic>
        <p:nvPicPr>
          <p:cNvPr id="12" name="Immagine 11" descr="puppet-labs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52600"/>
            <a:ext cx="1005958" cy="990600"/>
          </a:xfrm>
          <a:prstGeom prst="rect">
            <a:avLst/>
          </a:prstGeom>
        </p:spPr>
      </p:pic>
      <p:pic>
        <p:nvPicPr>
          <p:cNvPr id="13" name="Immagine 12" descr="terminal-icon-512x51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5029200"/>
            <a:ext cx="762000" cy="762000"/>
          </a:xfrm>
          <a:prstGeom prst="rect">
            <a:avLst/>
          </a:prstGeom>
        </p:spPr>
      </p:pic>
      <p:pic>
        <p:nvPicPr>
          <p:cNvPr id="15" name="Immagine 14" descr="box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4648200"/>
            <a:ext cx="847725" cy="952500"/>
          </a:xfrm>
          <a:prstGeom prst="rect">
            <a:avLst/>
          </a:prstGeom>
        </p:spPr>
      </p:pic>
      <p:pic>
        <p:nvPicPr>
          <p:cNvPr id="16" name="Immagine 15" descr="box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3048000"/>
            <a:ext cx="847725" cy="952500"/>
          </a:xfrm>
          <a:prstGeom prst="rect">
            <a:avLst/>
          </a:prstGeom>
        </p:spPr>
      </p:pic>
      <p:pic>
        <p:nvPicPr>
          <p:cNvPr id="17" name="Immagine 16" descr="box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600200"/>
            <a:ext cx="847725" cy="952500"/>
          </a:xfrm>
          <a:prstGeom prst="rect">
            <a:avLst/>
          </a:prstGeom>
        </p:spPr>
      </p:pic>
      <p:pic>
        <p:nvPicPr>
          <p:cNvPr id="18" name="Immagine 17" descr="jenkins-00-vagrantfil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362200"/>
            <a:ext cx="3582025" cy="2362200"/>
          </a:xfrm>
          <a:prstGeom prst="rect">
            <a:avLst/>
          </a:prstGeom>
        </p:spPr>
      </p:pic>
      <p:cxnSp>
        <p:nvCxnSpPr>
          <p:cNvPr id="20" name="Connettore 2 19"/>
          <p:cNvCxnSpPr/>
          <p:nvPr/>
        </p:nvCxnSpPr>
        <p:spPr>
          <a:xfrm>
            <a:off x="3810000" y="3581400"/>
            <a:ext cx="609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/>
          <p:cNvCxnSpPr/>
          <p:nvPr/>
        </p:nvCxnSpPr>
        <p:spPr>
          <a:xfrm>
            <a:off x="4495800" y="1676400"/>
            <a:ext cx="76200" cy="4114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1 22"/>
          <p:cNvCxnSpPr/>
          <p:nvPr/>
        </p:nvCxnSpPr>
        <p:spPr>
          <a:xfrm>
            <a:off x="5562600" y="1676400"/>
            <a:ext cx="76200" cy="4114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/>
          <p:cNvCxnSpPr/>
          <p:nvPr/>
        </p:nvCxnSpPr>
        <p:spPr>
          <a:xfrm>
            <a:off x="5791200" y="3581400"/>
            <a:ext cx="1981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2 28"/>
          <p:cNvCxnSpPr/>
          <p:nvPr/>
        </p:nvCxnSpPr>
        <p:spPr>
          <a:xfrm flipV="1">
            <a:off x="5791200" y="2514600"/>
            <a:ext cx="1143000" cy="1066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2 30"/>
          <p:cNvCxnSpPr/>
          <p:nvPr/>
        </p:nvCxnSpPr>
        <p:spPr>
          <a:xfrm>
            <a:off x="5791200" y="3581400"/>
            <a:ext cx="1066800" cy="1066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asellaDiTesto 31"/>
          <p:cNvSpPr txBox="1"/>
          <p:nvPr/>
        </p:nvSpPr>
        <p:spPr>
          <a:xfrm>
            <a:off x="4419600" y="5943600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/>
              <a:t>Provisioners</a:t>
            </a:r>
            <a:endParaRPr lang="it-IT" dirty="0"/>
          </a:p>
        </p:txBody>
      </p:sp>
      <p:sp>
        <p:nvSpPr>
          <p:cNvPr id="33" name="CasellaDiTesto 32"/>
          <p:cNvSpPr txBox="1"/>
          <p:nvPr/>
        </p:nvSpPr>
        <p:spPr>
          <a:xfrm>
            <a:off x="6400800" y="12192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/>
              <a:t>WebServer</a:t>
            </a:r>
            <a:r>
              <a:rPr lang="it-IT" dirty="0" smtClean="0"/>
              <a:t> VM</a:t>
            </a:r>
            <a:endParaRPr lang="it-IT" dirty="0"/>
          </a:p>
        </p:txBody>
      </p:sp>
      <p:sp>
        <p:nvSpPr>
          <p:cNvPr id="34" name="CasellaDiTesto 33"/>
          <p:cNvSpPr txBox="1"/>
          <p:nvPr/>
        </p:nvSpPr>
        <p:spPr>
          <a:xfrm>
            <a:off x="6553200" y="55626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Database Server VM</a:t>
            </a:r>
            <a:endParaRPr lang="it-IT" dirty="0"/>
          </a:p>
        </p:txBody>
      </p:sp>
      <p:sp>
        <p:nvSpPr>
          <p:cNvPr id="35" name="CasellaDiTesto 34"/>
          <p:cNvSpPr txBox="1"/>
          <p:nvPr/>
        </p:nvSpPr>
        <p:spPr>
          <a:xfrm>
            <a:off x="7772400" y="403860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Application</a:t>
            </a:r>
          </a:p>
          <a:p>
            <a:r>
              <a:rPr lang="it-IT" dirty="0" smtClean="0"/>
              <a:t>Server VM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3917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Tecnologie - </a:t>
            </a:r>
            <a:r>
              <a:rPr lang="it-IT" dirty="0" err="1" smtClean="0"/>
              <a:t>spring</a:t>
            </a:r>
            <a:endParaRPr lang="it-IT" dirty="0"/>
          </a:p>
        </p:txBody>
      </p:sp>
      <p:pic>
        <p:nvPicPr>
          <p:cNvPr id="4" name="Segnaposto contenuto 3" descr="Spring_framework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3456" b="-43456"/>
          <a:stretch>
            <a:fillRect/>
          </a:stretch>
        </p:blipFill>
        <p:spPr>
          <a:xfrm>
            <a:off x="5867400" y="0"/>
            <a:ext cx="2667000" cy="1389550"/>
          </a:xfrm>
        </p:spPr>
      </p:pic>
      <p:pic>
        <p:nvPicPr>
          <p:cNvPr id="3" name="Immagine 2" descr="archSpr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219200"/>
            <a:ext cx="3505200" cy="2496351"/>
          </a:xfrm>
          <a:prstGeom prst="rect">
            <a:avLst/>
          </a:prstGeom>
        </p:spPr>
      </p:pic>
      <p:sp>
        <p:nvSpPr>
          <p:cNvPr id="6" name="Segnaposto contenuto 2"/>
          <p:cNvSpPr txBox="1">
            <a:spLocks/>
          </p:cNvSpPr>
          <p:nvPr/>
        </p:nvSpPr>
        <p:spPr>
          <a:xfrm>
            <a:off x="304800" y="1219200"/>
            <a:ext cx="5029200" cy="1600200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dirty="0" smtClean="0"/>
              <a:t>Framework Java per sviluppare applicazione </a:t>
            </a:r>
            <a:r>
              <a:rPr lang="it-IT" sz="2400" dirty="0" err="1" smtClean="0"/>
              <a:t>enterprise</a:t>
            </a:r>
            <a:r>
              <a:rPr lang="it-IT" sz="2400" dirty="0" smtClean="0"/>
              <a:t>.</a:t>
            </a:r>
          </a:p>
          <a:p>
            <a:r>
              <a:rPr lang="it-IT" sz="2400" dirty="0" smtClean="0"/>
              <a:t>Ha un’architettura modulare che garantisce lo sviluppo di </a:t>
            </a:r>
            <a:r>
              <a:rPr lang="it-IT" sz="2400" dirty="0" err="1" smtClean="0"/>
              <a:t>app</a:t>
            </a:r>
            <a:r>
              <a:rPr lang="it-IT" sz="2400" dirty="0" smtClean="0"/>
              <a:t> performanti, testabili e portabili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7" name="Segnaposto contenuto 2"/>
          <p:cNvSpPr txBox="1">
            <a:spLocks/>
          </p:cNvSpPr>
          <p:nvPr/>
        </p:nvSpPr>
        <p:spPr>
          <a:xfrm>
            <a:off x="914400" y="3505200"/>
            <a:ext cx="7772400" cy="2057400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dirty="0" smtClean="0"/>
              <a:t>Uso di POJO</a:t>
            </a:r>
          </a:p>
          <a:p>
            <a:r>
              <a:rPr lang="it-IT" sz="2400" dirty="0"/>
              <a:t>Basso accoppiamento </a:t>
            </a:r>
            <a:r>
              <a:rPr lang="it-IT" sz="2400" dirty="0" smtClean="0"/>
              <a:t>mediante uso di </a:t>
            </a:r>
            <a:r>
              <a:rPr lang="it-IT" sz="2400" dirty="0"/>
              <a:t>interfacce e iniezione </a:t>
            </a:r>
            <a:r>
              <a:rPr lang="it-IT" sz="2400" dirty="0" smtClean="0"/>
              <a:t>delle </a:t>
            </a:r>
            <a:r>
              <a:rPr lang="it-IT" sz="2400" dirty="0"/>
              <a:t>dipendenze </a:t>
            </a:r>
          </a:p>
          <a:p>
            <a:r>
              <a:rPr lang="it-IT" sz="2400" dirty="0" smtClean="0"/>
              <a:t>Programmazione dichiarativa</a:t>
            </a:r>
          </a:p>
          <a:p>
            <a:r>
              <a:rPr lang="it-IT" sz="2400" dirty="0" smtClean="0"/>
              <a:t>Uso di </a:t>
            </a:r>
            <a:r>
              <a:rPr lang="it-IT" sz="2400" dirty="0" err="1" smtClean="0"/>
              <a:t>templates</a:t>
            </a:r>
            <a:endParaRPr lang="it-IT" sz="2400" dirty="0" smtClean="0"/>
          </a:p>
          <a:p>
            <a:endParaRPr lang="it-IT" sz="2400" dirty="0" smtClean="0"/>
          </a:p>
          <a:p>
            <a:endParaRPr lang="it-IT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304800" y="2971800"/>
            <a:ext cx="5029200" cy="5334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dirty="0" smtClean="0"/>
              <a:t>Caratteristiche fondamentali:</a:t>
            </a:r>
          </a:p>
          <a:p>
            <a:endParaRPr lang="it-IT" dirty="0"/>
          </a:p>
        </p:txBody>
      </p:sp>
      <p:sp>
        <p:nvSpPr>
          <p:cNvPr id="9" name="Segnaposto contenuto 2"/>
          <p:cNvSpPr txBox="1">
            <a:spLocks/>
          </p:cNvSpPr>
          <p:nvPr/>
        </p:nvSpPr>
        <p:spPr>
          <a:xfrm>
            <a:off x="381000" y="5715000"/>
            <a:ext cx="6324600" cy="5334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dirty="0" smtClean="0"/>
              <a:t>Usato intensamente per l’interfaccia web.</a:t>
            </a:r>
          </a:p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04800" y="6477001"/>
            <a:ext cx="8382000" cy="228600"/>
          </a:xfrm>
        </p:spPr>
        <p:txBody>
          <a:bodyPr/>
          <a:lstStyle/>
          <a:p>
            <a:pPr algn="l"/>
            <a:r>
              <a:rPr lang="en-US" dirty="0"/>
              <a:t>Francesco Paris matricola:453908 – “</a:t>
            </a:r>
            <a:r>
              <a:rPr lang="en-US" dirty="0" err="1"/>
              <a:t>Sviluppo</a:t>
            </a:r>
            <a:r>
              <a:rPr lang="en-US" dirty="0"/>
              <a:t> di un framework per la </a:t>
            </a:r>
            <a:r>
              <a:rPr lang="en-US" dirty="0" err="1"/>
              <a:t>sperimentazione</a:t>
            </a:r>
            <a:r>
              <a:rPr lang="en-US" dirty="0"/>
              <a:t> di </a:t>
            </a:r>
            <a:r>
              <a:rPr lang="en-US" dirty="0" err="1"/>
              <a:t>Architetture</a:t>
            </a:r>
            <a:r>
              <a:rPr lang="en-US" dirty="0"/>
              <a:t> Software”</a:t>
            </a:r>
          </a:p>
          <a:p>
            <a:pPr algn="l"/>
            <a:endParaRPr lang="en-US" dirty="0"/>
          </a:p>
          <a:p>
            <a:endParaRPr lang="en-US" dirty="0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823592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</p:spPr>
        <p:txBody>
          <a:bodyPr/>
          <a:lstStyle/>
          <a:p>
            <a:r>
              <a:rPr lang="it-IT" dirty="0" smtClean="0"/>
              <a:t>Studio di caso</a:t>
            </a:r>
            <a:endParaRPr lang="it-IT" dirty="0"/>
          </a:p>
        </p:txBody>
      </p:sp>
      <p:sp>
        <p:nvSpPr>
          <p:cNvPr id="7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304800" y="1143000"/>
            <a:ext cx="8534400" cy="838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2400" dirty="0" smtClean="0"/>
              <a:t>Per coniugare strumenti e tecnologie è stato necessario trovare un appropriato studio di caso che:</a:t>
            </a:r>
          </a:p>
          <a:p>
            <a:pPr marL="0" indent="0" algn="just">
              <a:buNone/>
            </a:pPr>
            <a:endParaRPr lang="it-IT" dirty="0"/>
          </a:p>
        </p:txBody>
      </p:sp>
      <p:sp>
        <p:nvSpPr>
          <p:cNvPr id="9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04800" y="6477001"/>
            <a:ext cx="8382000" cy="228600"/>
          </a:xfrm>
        </p:spPr>
        <p:txBody>
          <a:bodyPr/>
          <a:lstStyle/>
          <a:p>
            <a:pPr algn="l"/>
            <a:r>
              <a:rPr lang="en-US" dirty="0"/>
              <a:t>Francesco Paris matricola:453908 – “</a:t>
            </a:r>
            <a:r>
              <a:rPr lang="en-US" dirty="0" err="1"/>
              <a:t>Sviluppo</a:t>
            </a:r>
            <a:r>
              <a:rPr lang="en-US" dirty="0"/>
              <a:t> di un framework per la </a:t>
            </a:r>
            <a:r>
              <a:rPr lang="en-US" dirty="0" err="1"/>
              <a:t>sperimentazione</a:t>
            </a:r>
            <a:r>
              <a:rPr lang="en-US" dirty="0"/>
              <a:t> di </a:t>
            </a:r>
            <a:r>
              <a:rPr lang="en-US" dirty="0" err="1"/>
              <a:t>Architetture</a:t>
            </a:r>
            <a:r>
              <a:rPr lang="en-US" dirty="0"/>
              <a:t> Software”</a:t>
            </a:r>
          </a:p>
          <a:p>
            <a:pPr algn="l"/>
            <a:endParaRPr lang="en-US" dirty="0"/>
          </a:p>
          <a:p>
            <a:endParaRPr lang="en-US" dirty="0"/>
          </a:p>
        </p:txBody>
      </p:sp>
      <p:sp>
        <p:nvSpPr>
          <p:cNvPr id="10" name="Segnaposto contenuto 2"/>
          <p:cNvSpPr txBox="1">
            <a:spLocks/>
          </p:cNvSpPr>
          <p:nvPr/>
        </p:nvSpPr>
        <p:spPr>
          <a:xfrm>
            <a:off x="685800" y="1905000"/>
            <a:ext cx="8305800" cy="1066800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2200" dirty="0" smtClean="0"/>
              <a:t>sia scomponibile in sotto-sistemi </a:t>
            </a:r>
          </a:p>
          <a:p>
            <a:pPr algn="just"/>
            <a:r>
              <a:rPr lang="it-IT" sz="2200" dirty="0" smtClean="0"/>
              <a:t>renda possibile la sperimentazione dei concetti di Architetture Software</a:t>
            </a:r>
            <a:endParaRPr lang="it-IT" sz="2200" dirty="0"/>
          </a:p>
        </p:txBody>
      </p:sp>
      <p:sp>
        <p:nvSpPr>
          <p:cNvPr id="11" name="Segnaposto contenuto 2"/>
          <p:cNvSpPr>
            <a:spLocks noGrp="1"/>
          </p:cNvSpPr>
          <p:nvPr>
            <p:ph idx="1"/>
          </p:nvPr>
        </p:nvSpPr>
        <p:spPr>
          <a:xfrm>
            <a:off x="228600" y="2895600"/>
            <a:ext cx="8686800" cy="1143000"/>
          </a:xfrm>
        </p:spPr>
        <p:txBody>
          <a:bodyPr>
            <a:normAutofit lnSpcReduction="10000"/>
          </a:bodyPr>
          <a:lstStyle/>
          <a:p>
            <a:pPr algn="just"/>
            <a:r>
              <a:rPr lang="it-IT" sz="2400" dirty="0" smtClean="0"/>
              <a:t>L’applicazione è stata realizzata sviluppando tutte le funzionalità mediante semplici classi Java sfruttando come </a:t>
            </a:r>
            <a:r>
              <a:rPr lang="it-IT" sz="2400" dirty="0" err="1" smtClean="0"/>
              <a:t>middleware</a:t>
            </a:r>
            <a:r>
              <a:rPr lang="it-IT" sz="2400" dirty="0" smtClean="0"/>
              <a:t>:</a:t>
            </a:r>
            <a:endParaRPr lang="it-IT" sz="2400" dirty="0"/>
          </a:p>
        </p:txBody>
      </p:sp>
      <p:sp>
        <p:nvSpPr>
          <p:cNvPr id="12" name="Segnaposto contenuto 2"/>
          <p:cNvSpPr txBox="1">
            <a:spLocks/>
          </p:cNvSpPr>
          <p:nvPr/>
        </p:nvSpPr>
        <p:spPr>
          <a:xfrm>
            <a:off x="685800" y="3886200"/>
            <a:ext cx="7912100" cy="17526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200" dirty="0" smtClean="0"/>
              <a:t>RMI</a:t>
            </a:r>
          </a:p>
          <a:p>
            <a:r>
              <a:rPr lang="it-IT" sz="2200" dirty="0" smtClean="0"/>
              <a:t>JMS</a:t>
            </a:r>
          </a:p>
          <a:p>
            <a:r>
              <a:rPr lang="it-IT" sz="2200" dirty="0" smtClean="0"/>
              <a:t>EJB</a:t>
            </a:r>
          </a:p>
          <a:p>
            <a:r>
              <a:rPr lang="it-IT" sz="2200" dirty="0" err="1" smtClean="0"/>
              <a:t>WebService</a:t>
            </a:r>
            <a:r>
              <a:rPr lang="it-IT" sz="2200" dirty="0" smtClean="0"/>
              <a:t> (Soap - </a:t>
            </a:r>
            <a:r>
              <a:rPr lang="it-IT" sz="2200" dirty="0" err="1" smtClean="0"/>
              <a:t>Rest</a:t>
            </a:r>
            <a:r>
              <a:rPr lang="it-IT" sz="2200" dirty="0" smtClean="0"/>
              <a:t>) </a:t>
            </a:r>
            <a:endParaRPr lang="it-IT" sz="2200" dirty="0"/>
          </a:p>
        </p:txBody>
      </p:sp>
      <p:sp>
        <p:nvSpPr>
          <p:cNvPr id="13" name="Segnaposto contenuto 2"/>
          <p:cNvSpPr txBox="1">
            <a:spLocks/>
          </p:cNvSpPr>
          <p:nvPr/>
        </p:nvSpPr>
        <p:spPr>
          <a:xfrm>
            <a:off x="228600" y="5562600"/>
            <a:ext cx="8686800" cy="9906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2400" dirty="0" smtClean="0"/>
              <a:t>Realizzate più versioni, compresa una “mixata” in cui sono presenti tutte le tecnologie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162906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Studio </a:t>
            </a:r>
            <a:r>
              <a:rPr lang="it-IT" smtClean="0"/>
              <a:t>di caso– </a:t>
            </a:r>
            <a:r>
              <a:rPr lang="it-IT" dirty="0" smtClean="0"/>
              <a:t>“car </a:t>
            </a:r>
            <a:r>
              <a:rPr lang="it-IT" dirty="0" err="1" smtClean="0"/>
              <a:t>sharing</a:t>
            </a:r>
            <a:r>
              <a:rPr lang="it-IT" dirty="0" smtClean="0"/>
              <a:t>”</a:t>
            </a:r>
            <a:endParaRPr lang="it-IT" dirty="0"/>
          </a:p>
        </p:txBody>
      </p:sp>
      <p:pic>
        <p:nvPicPr>
          <p:cNvPr id="4" name="Segnaposto contenuto 3" descr="fotoApp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900" r="-36900"/>
          <a:stretch>
            <a:fillRect/>
          </a:stretch>
        </p:blipFill>
        <p:spPr>
          <a:xfrm>
            <a:off x="990599" y="1295400"/>
            <a:ext cx="3071307" cy="1600200"/>
          </a:xfrm>
        </p:spPr>
      </p:pic>
      <p:pic>
        <p:nvPicPr>
          <p:cNvPr id="5" name="Immagine 4" descr="fotoapp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219200"/>
            <a:ext cx="1676400" cy="1682044"/>
          </a:xfrm>
          <a:prstGeom prst="rect">
            <a:avLst/>
          </a:prstGeom>
        </p:spPr>
      </p:pic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04800" y="6400800"/>
            <a:ext cx="8382000" cy="304800"/>
          </a:xfrm>
        </p:spPr>
        <p:txBody>
          <a:bodyPr/>
          <a:lstStyle/>
          <a:p>
            <a:pPr algn="l"/>
            <a:r>
              <a:rPr lang="en-US" dirty="0"/>
              <a:t>Francesco Paris matricola:453908 – “</a:t>
            </a:r>
            <a:r>
              <a:rPr lang="en-US" dirty="0" err="1"/>
              <a:t>Sviluppo</a:t>
            </a:r>
            <a:r>
              <a:rPr lang="en-US" dirty="0"/>
              <a:t> di un framework per la </a:t>
            </a:r>
            <a:r>
              <a:rPr lang="en-US" dirty="0" err="1"/>
              <a:t>sperimentazione</a:t>
            </a:r>
            <a:r>
              <a:rPr lang="en-US" dirty="0"/>
              <a:t> di </a:t>
            </a:r>
            <a:r>
              <a:rPr lang="en-US" dirty="0" err="1"/>
              <a:t>Architetture</a:t>
            </a:r>
            <a:r>
              <a:rPr lang="en-US" dirty="0"/>
              <a:t> Software”</a:t>
            </a:r>
          </a:p>
          <a:p>
            <a:pPr algn="l"/>
            <a:endParaRPr lang="en-US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graphicFrame>
        <p:nvGraphicFramePr>
          <p:cNvPr id="8" name="Diagram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2004292"/>
              </p:ext>
            </p:extLst>
          </p:nvPr>
        </p:nvGraphicFramePr>
        <p:xfrm>
          <a:off x="914400" y="2895600"/>
          <a:ext cx="7150100" cy="3492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78683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TC100851999990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F3D43B"/>
      </a:hlink>
      <a:folHlink>
        <a:srgbClr val="969696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perspectiveFront" fov="60000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JhengHei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</a:minorFont>
    </a:fontScheme>
    <a:fmtScheme name="Office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40000">
              <a:schemeClr val="phClr">
                <a:shade val="70000"/>
                <a:satMod val="145000"/>
              </a:schemeClr>
            </a:gs>
            <a:gs pos="100000">
              <a:schemeClr val="phClr">
                <a:tint val="85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JhengHei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</a:minorFont>
    </a:fontScheme>
    <a:fmtScheme name="Office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40000">
              <a:schemeClr val="phClr">
                <a:shade val="70000"/>
                <a:satMod val="145000"/>
              </a:schemeClr>
            </a:gs>
            <a:gs pos="100000">
              <a:schemeClr val="phClr">
                <a:tint val="85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D83B444-D7C7-42DA-A940-B8494C1F166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TC100851999990</Template>
  <TotalTime>0</TotalTime>
  <Words>979</Words>
  <Application>Microsoft Macintosh PowerPoint</Application>
  <PresentationFormat>Presentazione su schermo (4:3)</PresentationFormat>
  <Paragraphs>149</Paragraphs>
  <Slides>15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16" baseType="lpstr">
      <vt:lpstr>TC100851999990</vt:lpstr>
      <vt:lpstr>Sviluppo di un framework per la sperimentazione di Architetture software</vt:lpstr>
      <vt:lpstr>introduzione</vt:lpstr>
      <vt:lpstr>OBIETTIVO DELLA TESI</vt:lpstr>
      <vt:lpstr>Strumenti - motivazioni</vt:lpstr>
      <vt:lpstr>Strumenti – gestione di gruppi di vm</vt:lpstr>
      <vt:lpstr>Strumenti - vagrant</vt:lpstr>
      <vt:lpstr>Tecnologie - spring</vt:lpstr>
      <vt:lpstr>Studio di caso</vt:lpstr>
      <vt:lpstr>Studio di caso– “car sharing”</vt:lpstr>
      <vt:lpstr>“car sharing” – vista funzionale input</vt:lpstr>
      <vt:lpstr>“car-sharing” - vista funzionale output</vt:lpstr>
      <vt:lpstr>“Ports and adapters”</vt:lpstr>
      <vt:lpstr>Interfaccia web</vt:lpstr>
      <vt:lpstr>Conclusioni</vt:lpstr>
      <vt:lpstr>conclusioni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overview presentation</dc:title>
  <dc:creator/>
  <cp:keywords/>
  <cp:lastModifiedBy/>
  <cp:revision>1</cp:revision>
  <dcterms:modified xsi:type="dcterms:W3CDTF">2014-12-12T14:15:55Z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TC100851999990</vt:lpwstr>
  </property>
</Properties>
</file>